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1: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006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2: More Investigation on “Commands”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DEB89-DB11-AD10-11CB-DA182736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87831" y="2894411"/>
            <a:ext cx="4996863" cy="29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6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>
                <a:latin typeface="HarmonyOS Sans" panose="00000500000000000000" pitchFamily="2" charset="0"/>
              </a:rPr>
            </a:br>
            <a:r>
              <a:rPr lang="en-US" sz="5400">
                <a:latin typeface="HarmonyOS Sans" panose="00000500000000000000" pitchFamily="2" charset="0"/>
              </a:rPr>
              <a:t>00</a:t>
            </a:r>
            <a:r>
              <a:rPr lang="en-US" sz="5400" dirty="0">
                <a:latin typeface="HarmonyOS Sans" panose="00000500000000000000" pitchFamily="2" charset="0"/>
              </a:rPr>
              <a:t>7</a:t>
            </a:r>
            <a:r>
              <a:rPr lang="en-US" sz="5400">
                <a:latin typeface="HarmonyOS Sans" panose="00000500000000000000" pitchFamily="2" charset="0"/>
              </a:rPr>
              <a:t> </a:t>
            </a:r>
            <a:r>
              <a:rPr lang="en-US" sz="5400" dirty="0">
                <a:latin typeface="HarmonyOS Sans" panose="00000500000000000000" pitchFamily="2" charset="0"/>
              </a:rPr>
              <a:t>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094" y="2747345"/>
            <a:ext cx="4081677" cy="2046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3450C3-30E6-D77B-39BD-B3E071FC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1553</TotalTime>
  <Words>211</Words>
  <Application>Microsoft Office PowerPoint</Application>
  <PresentationFormat>Widescreen</PresentationFormat>
  <Paragraphs>17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 1: use Lambda to transfer argument to function</vt:lpstr>
      <vt:lpstr>Create GUI with Python 006 Ch03 Spy Name Chooser  Addition 2: More Investigation on “Commands”</vt:lpstr>
      <vt:lpstr>Create GUI with Python 007 Ch04 Meme Generator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14</cp:revision>
  <dcterms:created xsi:type="dcterms:W3CDTF">2024-04-21T15:24:16Z</dcterms:created>
  <dcterms:modified xsi:type="dcterms:W3CDTF">2024-04-22T17:23:00Z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