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7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208213" y="1954306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3CEAC5-BF73-4AB7-310A-510E8C96CB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4541" y="1954306"/>
            <a:ext cx="4305300" cy="2209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E9B3FC-1608-0491-943B-AE56CC42FF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7566" y="4261764"/>
            <a:ext cx="2962275" cy="1333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003 Ch02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971ABF1-80FF-2A98-5651-D1074D9FE5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43502" y="1836170"/>
            <a:ext cx="6381984" cy="3352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3B93C9-23B4-0910-4C3D-5D73C85194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5347" y="2545931"/>
            <a:ext cx="3801945" cy="1932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48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004 Ch03 Spy Name Chooser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1CE23D5-81B1-20F1-E2BC-4C6589C42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2039693" y="1713322"/>
            <a:ext cx="5411017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7417" y="2335368"/>
            <a:ext cx="4387357" cy="2187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43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005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1: use Lambda to transfer argument to function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3F97D53-343B-B8B7-CE50-6CD803C762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214787" y="3021106"/>
            <a:ext cx="6127484" cy="26938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362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2384613"/>
          </a:xfrm>
        </p:spPr>
        <p:txBody>
          <a:bodyPr anchor="ctr">
            <a:noAutofit/>
          </a:bodyPr>
          <a:lstStyle/>
          <a:p>
            <a:r>
              <a:rPr lang="en-US" sz="3200" dirty="0">
                <a:latin typeface="HarmonyOS Sans Black" panose="00000A00000000000000" pitchFamily="2" charset="0"/>
              </a:rPr>
              <a:t>Create GUI with Python</a:t>
            </a:r>
            <a:br>
              <a:rPr lang="en-US" sz="2800" dirty="0">
                <a:latin typeface="HarmonyOS Sans" panose="00000500000000000000" pitchFamily="2" charset="0"/>
              </a:rPr>
            </a:br>
            <a:r>
              <a:rPr lang="en-US" sz="4800" dirty="0">
                <a:latin typeface="HarmonyOS Sans" panose="00000500000000000000" pitchFamily="2" charset="0"/>
              </a:rPr>
              <a:t>006 Ch03 Spy Name Chooser</a:t>
            </a:r>
            <a:br>
              <a:rPr lang="en-US" sz="4800" dirty="0">
                <a:latin typeface="HarmonyOS Sans" panose="00000500000000000000" pitchFamily="2" charset="0"/>
              </a:rPr>
            </a:br>
            <a:br>
              <a:rPr lang="en-US" sz="3600" dirty="0">
                <a:latin typeface="HarmonyOS Sans" panose="00000500000000000000" pitchFamily="2" charset="0"/>
              </a:rPr>
            </a:br>
            <a:r>
              <a:rPr lang="en-US" sz="3600" dirty="0">
                <a:latin typeface="HarmonyOS Sans" panose="00000500000000000000" pitchFamily="2" charset="0"/>
              </a:rPr>
              <a:t>Addition 2: More Investigation on “Commands”</a:t>
            </a:r>
            <a:endParaRPr lang="en-US" sz="2800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3055B9-A429-295A-C017-DFBEBAAF84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2612" y="3165530"/>
            <a:ext cx="2722162" cy="1357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BC9DEB89-DB11-AD10-11CB-DA1827367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2687831" y="2894411"/>
            <a:ext cx="4996863" cy="29269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962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007 Ch04 Meme Generator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8C92E77-7D66-7570-3101-8E77AB21E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1734829" y="2091831"/>
            <a:ext cx="5941265" cy="3019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097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>
            <a:normAutofit/>
          </a:bodyPr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008 Ch05 World’s Worst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8" y="59634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268" y="863897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D3F459-3FCE-3C25-CBDA-EF7090AED6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9704" y="2555368"/>
            <a:ext cx="4164627" cy="2088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56AFB-C4FF-591E-397A-FBB2EBFE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922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198" y="2149311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D28456-A684-E69E-6EE3-D2884B45C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80" y="1186304"/>
            <a:ext cx="41243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4442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1576</TotalTime>
  <Words>238</Words>
  <Application>Microsoft Office PowerPoint</Application>
  <PresentationFormat>Widescreen</PresentationFormat>
  <Paragraphs>19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002 Ch01 Hello World in GUI</vt:lpstr>
      <vt:lpstr>Create GUI with Python 003 Ch02 Wanted Poster</vt:lpstr>
      <vt:lpstr>Create GUI with Python 004 Ch03 Spy Name Chooser</vt:lpstr>
      <vt:lpstr>Create GUI with Python 005 Ch03 Spy Name Chooser  Addition 1: use Lambda to transfer argument to function</vt:lpstr>
      <vt:lpstr>Create GUI with Python 006 Ch03 Spy Name Chooser  Addition 2: More Investigation on “Commands”</vt:lpstr>
      <vt:lpstr>Create GUI with Python 007 Ch04 Meme Generator</vt:lpstr>
      <vt:lpstr>Create GUI with Python 008 Ch05 World’s Worst GUI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16</cp:revision>
  <dcterms:created xsi:type="dcterms:W3CDTF">2024-04-21T15:24:16Z</dcterms:created>
  <dcterms:modified xsi:type="dcterms:W3CDTF">2024-04-22T17:45:39Z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