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33BB8-6C7A-4BE0-9B55-9EAC48D52EC6}" type="datetimeFigureOut">
              <a:rPr lang="en-US"/>
              <a:t>4/21/2024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7AA83-DE31-4E93-AB07-EF7FB05F667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EF64-F73B-4314-BB6F-BC0937BBDF19}" type="datetimeFigureOut">
              <a:rPr lang="en-US"/>
              <a:t>4/21/2024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2820-AFE1-45FA-949E-17BDB534E1D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702-7FBF-4720-8670-571C5E7EEDDE}" type="datetime1">
              <a:rPr lang="en-US"/>
              <a:t>4/21/2024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7AEA-BBBB-4C9B-AB23-214EAA8AB789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CA30-F5CD-4CA0-B16A-349C6F830700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F48E-ABA0-4B58-B562-D1D7408067C4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034C-8BD9-4B0C-893B-33834FAB227F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7AA-CBCD-47F9-A04C-7106C508CDE4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9DD-75F5-4611-BA0B-CFB1A226639C}" type="datetime1">
              <a:rPr lang="en-US"/>
              <a:t>4/21/2024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F1F9-2D3D-4243-878F-D000C3F2A1C4}" type="datetime1">
              <a:rPr lang="en-US"/>
              <a:t>4/21/2024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CBE8-1824-4658-A8BB-BECFAEB7E35A}" type="datetime1">
              <a:rPr lang="en-US"/>
              <a:t>4/21/2024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D17-C377-4DE5-9FCA-CC7471605C58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F02-BE96-4BAE-86A5-1FA60D24CAE2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D3B9702-7FBF-4720-8670-571C5E7EEDDE}" type="datetime1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rgbClr val="AB3C19"/>
                </a:solidFill>
              </a:defRPr>
            </a:lvl1pPr>
          </a:lstStyle>
          <a:p>
            <a:fld id="{8FDBFFB2-86D9-4B8F-A59A-553A60B94B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8318" y="304800"/>
            <a:ext cx="9055940" cy="1470212"/>
          </a:xfrm>
        </p:spPr>
        <p:txBody>
          <a:bodyPr/>
          <a:lstStyle/>
          <a:p>
            <a:r>
              <a:rPr lang="en-US" dirty="0"/>
              <a:t>Create GUI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168" y="1775012"/>
            <a:ext cx="10871326" cy="83820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001 Opening and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77098-3CB6-F2C9-CD10-FD1210BB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53" y="6317131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7AE98-6B92-B283-8738-7C4E8A9CF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81" y="2591389"/>
            <a:ext cx="2194195" cy="3306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CB4ED0E3-23F1-2642-BF66-27B9E793921B}"/>
              </a:ext>
            </a:extLst>
          </p:cNvPr>
          <p:cNvSpPr txBox="1">
            <a:spLocks/>
          </p:cNvSpPr>
          <p:nvPr/>
        </p:nvSpPr>
        <p:spPr>
          <a:xfrm>
            <a:off x="3070076" y="6381328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4DE56A-A05C-7309-2D6F-330E857B2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840047" cy="92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6A33DF-D6AB-DDC7-9C70-F6A0B9B6EB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8758" y="2591389"/>
            <a:ext cx="3648635" cy="3516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002 Ch01 Hello World in GUI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0D13C5-9CF7-5E61-6F38-2B8206210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208213" y="1954306"/>
            <a:ext cx="3925357" cy="362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3CEAC5-BF73-4AB7-310A-510E8C96C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541" y="1954306"/>
            <a:ext cx="4305300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E9B3FC-1608-0491-943B-AE56CC42FF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7566" y="4261764"/>
            <a:ext cx="2962275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201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003 Ch02 Wanted Poster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971ABF1-80FF-2A98-5651-D1074D9FE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3502" y="1836170"/>
            <a:ext cx="6381984" cy="3352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3B93C9-23B4-0910-4C3D-5D73C85194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5347" y="2545931"/>
            <a:ext cx="3801945" cy="1932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24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004 Ch03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5453B-CB5C-6371-1E6A-222690B86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35790"/>
      </p:ext>
    </p:extLst>
  </p:cSld>
  <p:clrMapOvr>
    <a:masterClrMapping/>
  </p:clrMapOvr>
</p:sld>
</file>

<file path=ppt/theme/theme1.xml><?xml version="1.0" encoding="utf-8"?>
<a:theme xmlns:a="http://schemas.openxmlformats.org/drawingml/2006/main" name="Children Playing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61883.potx" id="{18737D51-7733-4200-B5C9-BF22CA2CE631}" vid="{40CEFE45-12FF-4454-86EB-59F04C858872}"/>
    </a:ext>
  </a:extLst>
</a:theme>
</file>

<file path=ppt/theme/theme2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Children playing education presentation design (cartoon illustration, widescreen)</Template>
  <TotalTime>71</TotalTime>
  <Words>104</Words>
  <Application>Microsoft Office PowerPoint</Application>
  <PresentationFormat>Widescreen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Euphemia</vt:lpstr>
      <vt:lpstr>HarmonyOS Sans</vt:lpstr>
      <vt:lpstr>HarmonyOS Sans Black</vt:lpstr>
      <vt:lpstr>Wingdings</vt:lpstr>
      <vt:lpstr>Children Playing 16x9</vt:lpstr>
      <vt:lpstr>Create GUI with Python</vt:lpstr>
      <vt:lpstr>Create GUI with Python 002 Ch01 Hello World in GUI</vt:lpstr>
      <vt:lpstr>Create GUI with Python 003 Ch02 Wanted Poster</vt:lpstr>
      <vt:lpstr>Create GUI with Python 004 Ch03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GUI with Python</dc:title>
  <dc:creator>Zhao Xiaoqi</dc:creator>
  <cp:lastModifiedBy>Zhao Xiaoqi</cp:lastModifiedBy>
  <cp:revision>10</cp:revision>
  <dcterms:created xsi:type="dcterms:W3CDTF">2024-04-21T15:24:16Z</dcterms:created>
  <dcterms:modified xsi:type="dcterms:W3CDTF">2024-04-21T16:40:57Z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2024-04-21T15:29:20Z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8ae0f386-36af-4510-a1d1-8606d9b761b7</vt:lpwstr>
  </property>
  <property fmtid="{D5CDD505-2E9C-101B-9397-08002B2CF9AE}" pid="8" name="MSIP_Label_19540963-e559-4020-8a90-fe8a502c2801_ContentBits">
    <vt:lpwstr>0</vt:lpwstr>
  </property>
</Properties>
</file>