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7" r:id="rId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99" d="100"/>
          <a:sy n="99" d="100"/>
        </p:scale>
        <p:origin x="954" y="30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 title="Pi symbol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 title="Pi symbol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004" y="2918559"/>
            <a:ext cx="8329031" cy="1571407"/>
          </a:xfrm>
        </p:spPr>
        <p:txBody>
          <a:bodyPr/>
          <a:lstStyle/>
          <a:p>
            <a:r>
              <a:rPr lang="en-US" sz="4400" dirty="0"/>
              <a:t>Learn Manim Library by Practice – Opening and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0" y="3704263"/>
            <a:ext cx="1701923" cy="136815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/>
            <a:r>
              <a:rPr lang="en-US" sz="7200" b="1" dirty="0"/>
              <a:t>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39EC8-C7A9-CDE3-245B-47872F1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0" y="140530"/>
            <a:ext cx="8210183" cy="280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C8181-96EA-5C79-7D1A-A8B933CB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5649577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4F8DC0-FBEF-2260-6AC3-B0DAF9259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4534445"/>
            <a:ext cx="5616624" cy="223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260649"/>
            <a:ext cx="978280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/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7980-7297-A056-1640-E4109B91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A4FAA-8674-8DEA-4FB9-F88E5AF9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7F7B754-7A45-491D-AAC9-0D7BC1542012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087CD-E907-F863-B24C-95F5EF287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994" y="2328443"/>
            <a:ext cx="7579683" cy="4441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2EA57332-1839-DB63-CEB6-D8B6EE9B2FBC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Tutorial – QuickStart – New Project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1524</TotalTime>
  <Words>19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Euphemia</vt:lpstr>
      <vt:lpstr>Math 16x9</vt:lpstr>
      <vt:lpstr>Learn Manim Library by Practice – Opening and Installation</vt:lpstr>
      <vt:lpstr>Learning Manim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4</cp:revision>
  <dcterms:created xsi:type="dcterms:W3CDTF">2024-11-12T09:58:11Z</dcterms:created>
  <dcterms:modified xsi:type="dcterms:W3CDTF">2024-11-13T12:58:15Z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2024-11-12T11:33:58Z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00f91949-a901-42a0-9492-49ae7ed73fe2</vt:lpwstr>
  </property>
  <property fmtid="{D5CDD505-2E9C-101B-9397-08002B2CF9AE}" pid="8" name="MSIP_Label_19540963-e559-4020-8a90-fe8a502c2801_ContentBits">
    <vt:lpwstr>0</vt:lpwstr>
  </property>
</Properties>
</file>