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006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536</TotalTime>
  <Words>172</Words>
  <Application>Microsoft Office PowerPoint</Application>
  <PresentationFormat>Widescreen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Addition: use Lambda to transfer argument to function</vt:lpstr>
      <vt:lpstr>Create GUI with Python 006 Ch04 Meme Generator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13</cp:revision>
  <dcterms:created xsi:type="dcterms:W3CDTF">2024-04-21T15:24:16Z</dcterms:created>
  <dcterms:modified xsi:type="dcterms:W3CDTF">2024-04-22T00:26:06Z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