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2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Tutorial - Building Blocks" id="{C2CB4489-0005-4B81-93CE-7371E2D9BF16}">
          <p14:sldIdLst>
            <p14:sldId id="279"/>
            <p14:sldId id="280"/>
            <p14:sldId id="281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3FE1-B4D4-2C54-D6DE-9460D7B1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8CC17E-0FF3-5E7B-3B10-3C434D9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D272-9819-8B47-A501-7E1718B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579FC-7EF9-C4BA-8015-B3C8ADD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5D00951-A52C-B05E-B98A-4E696C08202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DF20DE3-4E11-F9D1-F611-7E2BA0F6B8AA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Create and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29247-98D7-8D9D-D056-F808D7D9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6" y="1817381"/>
            <a:ext cx="9093298" cy="491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0C32F-6009-D19C-90B8-39A19E01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01" y="1817381"/>
            <a:ext cx="2148203" cy="152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423C-80F2-332A-41C1-1C99E786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C11AF7B-EBC9-793E-8076-ECE16B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2EA59-3EA1-1640-0AD6-A23CE1F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2CCA4-E4B9-DD11-617D-3E5AFC44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43AE5B-15D6-A97E-735E-46374081D250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0F6C481-8E6C-D596-9462-C585CD34454F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Placing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C64A9-5FDD-F615-1636-2CCCF658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85" y="1954022"/>
            <a:ext cx="8904643" cy="482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02E9A-9DD8-FE4B-46A8-DFA23126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9" y="1968403"/>
            <a:ext cx="2088232" cy="140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3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</a:t>
            </a:r>
            <a:r>
              <a:rPr lang="en-US" sz="4800" b="1"/>
              <a:t>– Styling, Ordering</a:t>
            </a:r>
            <a:endParaRPr lang="en-US" sz="4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D290C-A46D-CB09-06AA-8DDDE28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2123104"/>
            <a:ext cx="8686701" cy="452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A4A9B-7D12-A0B1-2048-C5494A73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0" y="2034814"/>
            <a:ext cx="1800200" cy="135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6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4583</TotalTime>
  <Words>119</Words>
  <Application>Microsoft Office PowerPoint</Application>
  <PresentationFormat>Custom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20</cp:revision>
  <dcterms:created xsi:type="dcterms:W3CDTF">2024-11-12T09:58:11Z</dcterms:created>
  <dcterms:modified xsi:type="dcterms:W3CDTF">2024-11-17T09:16:10Z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