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010 Ch06 Tic-Tac-Toe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5D686A-9A44-B48B-79F5-113AB141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45341" y="1715928"/>
            <a:ext cx="5768928" cy="358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7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011 Ch07 Destroy the Dots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2F1B-8F4B-29A9-9C08-99D0986A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2575452"/>
            <a:ext cx="4487396" cy="232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A5F1581-7415-CD6D-91F2-A662E666D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805675"/>
            <a:ext cx="5011947" cy="3867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48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012 Ch07 Destroy the Dots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2F1B-8F4B-29A9-9C08-99D0986A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2575452"/>
            <a:ext cx="4487396" cy="232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A73AC9-0A0B-C020-6734-48BB3017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4455" y="1752600"/>
            <a:ext cx="4986103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97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013 Ch08 Flood It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D27F31-9DC3-DF17-1E01-B7142E44E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752600"/>
            <a:ext cx="512956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9623D4-D931-9248-AB1B-10E39BF1EAEA}"/>
              </a:ext>
            </a:extLst>
          </p:cNvPr>
          <p:cNvSpPr/>
          <p:nvPr/>
        </p:nvSpPr>
        <p:spPr>
          <a:xfrm>
            <a:off x="6096000" y="3402107"/>
            <a:ext cx="1241773" cy="1196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014 Ch08 Flood It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D27F31-9DC3-DF17-1E01-B7142E44E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752600"/>
            <a:ext cx="512956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9623D4-D931-9248-AB1B-10E39BF1EAEA}"/>
              </a:ext>
            </a:extLst>
          </p:cNvPr>
          <p:cNvSpPr/>
          <p:nvPr/>
        </p:nvSpPr>
        <p:spPr>
          <a:xfrm>
            <a:off x="6096000" y="4527175"/>
            <a:ext cx="1241773" cy="663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015 Ch08 Flood It (add-on)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4D2D7E-A470-09CB-B909-B0A54B4C8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512566" y="1752600"/>
            <a:ext cx="4801494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32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016 Ch09 Emoji Match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42876-5D84-9444-1AA9-7956CC90F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373" y="2635624"/>
            <a:ext cx="3989456" cy="202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49793A-C855-0143-D592-8170073D0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94746" y="1797423"/>
            <a:ext cx="5172854" cy="429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62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017 Ch09 Emoji Match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42876-5D84-9444-1AA9-7956CC90F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373" y="2635624"/>
            <a:ext cx="3989456" cy="202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44FE84-8F61-3E95-DF9B-2DC5F171B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355646" y="1806388"/>
            <a:ext cx="5088442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5874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018 Ch10 Paint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2991F17-C484-C613-80F5-D7D46C7C6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109121" y="1899534"/>
            <a:ext cx="5339442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DC5482-1D89-C939-C7A7-7968F2E68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3062" y="2841248"/>
            <a:ext cx="4341263" cy="223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429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019 Ch10 Paint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DC5482-1D89-C939-C7A7-7968F2E68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062" y="2841248"/>
            <a:ext cx="4341263" cy="223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0F10DBC-0BA4-F2AB-F401-5EA8422F0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89652" y="1954306"/>
            <a:ext cx="5409829" cy="4011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13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000" dirty="0">
                <a:latin typeface="HarmonyOS Sans" panose="00000500000000000000" pitchFamily="2" charset="0"/>
              </a:rPr>
              <a:t>020 Ch11 Stop-frame Animation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673B8-254E-B13A-31F6-5C296344C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471" y="2898169"/>
            <a:ext cx="4198844" cy="2123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6B78139-4E89-467B-2767-A54809283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20240" y="1716741"/>
            <a:ext cx="5606852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313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000" dirty="0">
                <a:latin typeface="HarmonyOS Sans" panose="00000500000000000000" pitchFamily="2" charset="0"/>
              </a:rPr>
              <a:t>021 Ch11 Stop-frame Animation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673B8-254E-B13A-31F6-5C296344C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471" y="2898169"/>
            <a:ext cx="4198844" cy="2123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FBA541-8F52-50E0-CAEB-D7DF56F71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013403" y="1734670"/>
            <a:ext cx="5656384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024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1: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006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2: More Investigation on “Commands”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DEB89-DB11-AD10-11CB-DA182736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87831" y="2894411"/>
            <a:ext cx="4996863" cy="29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6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007 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704" y="2555368"/>
            <a:ext cx="4164627" cy="208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C92E77-7D66-7570-3101-8E77AB21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34829" y="2091831"/>
            <a:ext cx="5941265" cy="301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008 Ch05 World’s Worst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3B04F3-CC78-9B98-67A1-FF079416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87905" y="1989981"/>
            <a:ext cx="5606005" cy="333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50471-ED87-E58D-AB59-14EF1F3DA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704" y="2659988"/>
            <a:ext cx="3950179" cy="19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009 Ch06 Tic-Tac-Toe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758717-5129-ABD2-FF9D-A4D5445AD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43436" y="1826151"/>
            <a:ext cx="6129130" cy="331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83451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4918</TotalTime>
  <Words>625</Words>
  <Application>Microsoft Office PowerPoint</Application>
  <PresentationFormat>Widescreen</PresentationFormat>
  <Paragraphs>45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 1: use Lambda to transfer argument to function</vt:lpstr>
      <vt:lpstr>Create GUI with Python 006 Ch03 Spy Name Chooser  Addition 2: More Investigation on “Commands”</vt:lpstr>
      <vt:lpstr>Create GUI with Python 007 Ch04 Meme Generator</vt:lpstr>
      <vt:lpstr>Create GUI with Python 008 Ch05 World’s Worst GUI</vt:lpstr>
      <vt:lpstr>Create GUI with Python 009 Ch06 Tic-Tac-Toe (part 1)</vt:lpstr>
      <vt:lpstr>Create GUI with Python 010 Ch06 Tic-Tac-Toe (part 2)</vt:lpstr>
      <vt:lpstr>Create GUI with Python 011 Ch07 Destroy the Dots (part 1)</vt:lpstr>
      <vt:lpstr>Create GUI with Python 012 Ch07 Destroy the Dots (part 2)</vt:lpstr>
      <vt:lpstr>Create GUI with Python 013 Ch08 Flood It (part 1)</vt:lpstr>
      <vt:lpstr>Create GUI with Python 014 Ch08 Flood It (part 2)</vt:lpstr>
      <vt:lpstr>Create GUI with Python 015 Ch08 Flood It (add-on)</vt:lpstr>
      <vt:lpstr>Create GUI with Python 016 Ch09 Emoji Match (part 1)</vt:lpstr>
      <vt:lpstr>Create GUI with Python 017 Ch09 Emoji Match (part 2)</vt:lpstr>
      <vt:lpstr>Create GUI with Python 018 Ch10 Paint (part 1)</vt:lpstr>
      <vt:lpstr>Create GUI with Python 019 Ch10 Paint (part 2)</vt:lpstr>
      <vt:lpstr>Create GUI with Python 020 Ch11 Stop-frame Animation (Part 1)</vt:lpstr>
      <vt:lpstr>Create GUI with Python 021 Ch11 Stop-frame Animation (Part 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35</cp:revision>
  <dcterms:created xsi:type="dcterms:W3CDTF">2024-04-21T15:24:16Z</dcterms:created>
  <dcterms:modified xsi:type="dcterms:W3CDTF">2024-04-25T01:27:36Z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