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lvl="8">
              <a:lnSpc>
                <a:spcPts val="14173"/>
              </a:lnSpc>
            </a:pPr>
            <a:r>
              <a:t>Office meets Python</a:t>
            </a:r>
            <a:br/>
            <a:r>
              <a:t>Office遇见Python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