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ython.org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1338">
                <a:solidFill>
                  <a:srgbClr val="FF0000"/>
                </a:solidFill>
                <a:latin typeface="楷体"/>
              </a:rPr>
              <a:t>Office</a:t>
            </a:r>
            <a:r>
              <a:rPr sz="11338">
                <a:solidFill>
                  <a:srgbClr val="FF0000"/>
                </a:solidFill>
                <a:latin typeface="楷体"/>
              </a:rPr>
              <a:t>遇上了</a:t>
            </a:r>
            <a:r>
              <a:rPr sz="8503" b="1" i="1" u="sng">
                <a:solidFill>
                  <a:srgbClr val="0000FF"/>
                </a:solidFill>
                <a:latin typeface="微软雅黑"/>
                <a:hlinkClick r:id="rId2"/>
              </a:rPr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