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t>Office遇见了Python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80000" y="1800000"/>
            <a:ext cx="36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Office遇上了Python，从此它们就幸福的在一起了。Office遇上了Python，从此它们就幸福的在一起了。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