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Digital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36.6</c:v>
                </c:pt>
                <c:pt idx="1">
                  <c:v>21.1</c:v>
                </c:pt>
                <c:pt idx="2">
                  <c:v>15.9</c:v>
                </c:pt>
                <c:pt idx="3">
                  <c:v>20.4</c:v>
                </c:pt>
              </c:numCache>
            </c:numRef>
          </c:val>
        </c:ser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3E96-6FE6-F360-D35C-E375C131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FBDDA-A91D-2434-7A49-072AC279D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C332-477B-B314-2FA0-21C0E20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C231-07A4-2225-A889-97B1B282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F4F1-F6D6-3BE9-2A0B-3E5FE17C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6E55-4E4D-769B-6457-716706F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400A-445D-5B00-BE1D-2E32A966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D1B4-E66D-E23A-8606-3CA4DBA4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6EF3-31C9-E9C8-05D3-8F5CE20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6EDB-2A85-E593-CBCD-CD1FEC0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7D55-33F1-4E31-466D-A73389F9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6D30-E981-6686-83F2-F6E9ECAE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D6F13-284A-449F-B6CB-55524695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A011B-CEF5-FA65-57F0-CF068A9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E9F2-A9CC-D8EA-4359-C5020AD6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27DD8-2F18-1EA8-C024-BAA355E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0A6A-E329-7242-B81E-D79D8599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BC5-4516-AFC4-5B24-E48DB120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C9068-EB04-9571-13B4-4C20A6F5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56BB-A85B-F990-44C2-7581D20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EBD-7B38-C5B2-74C2-27E5A40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6ABB-47BD-B851-1666-64BFD1AC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6CBE-1487-0B8B-3D0A-1095769B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8D37-451C-FA82-196D-A45BD43D6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71-8C96-E60C-3F85-AAAD968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F535-4F7D-CAAF-95FE-1E520408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2805-60A2-9941-E392-5A6AEF85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BAC-B5B9-3162-D6FD-68AAD242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5B2190D4-F501-7A71-B894-5413D3C3447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19275"/>
            <a:ext cx="10515600" cy="4332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F1-C50A-8772-E357-973CE70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129C-F0A2-B463-9218-223D74AD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8CA5-BF59-BCDB-FA33-01783F87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F922-30F7-7545-D57B-4EB852D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6B728282-278C-7E3E-C41B-CE61E7FF55A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90713"/>
            <a:ext cx="10515600" cy="4252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02EC-0678-0869-0552-58268C99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6100-60CC-DE57-94CA-5DC0BDF0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2D1-32DB-5364-990E-67088024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A5B9-0396-27D9-F863-45552243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E5A5-7495-520A-57B7-CC89E3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8F63-D42E-3940-E8FA-51B5224D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C92A-2F7D-4D90-FA03-35E84898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F152-B0DB-4799-2D63-4ED0C663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A3AB-D03D-39C5-D597-57FC238A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AD03-0433-8E44-7F86-41DCA4EC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9987-CC91-1051-FB10-E42E1AC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A00C-30A2-8DE9-79ED-C6449E20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3203-3B7D-DB81-AC20-B2C80CAD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F4F-5B3B-A227-FAF0-595334F5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38A0-EA20-BD45-99B8-DBEE96FB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83E7-EEED-6553-FF77-50BFB1A41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A7078-C4D8-6908-7F98-C6F6DF40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F4194-3F75-FCFD-00C3-7508C86D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C76FF-E8D6-D53B-7D04-040F39F1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9998-F4C4-71D8-5E31-A5A2F05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67CE-6163-1B4B-2538-9C1B04D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23D5B-3A6B-57F5-20CF-8986AB21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1ECD-B960-C2B4-D1F6-2A3BC70B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42A22-E304-D2F0-64BE-5D8D22BA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424EE-14E6-7922-EC50-F2F6108E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0D320-B684-5B29-9BAA-1D46D08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42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E1B52-E26C-6B4A-9838-A972200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16F1-F5DE-6BFF-8C77-829CB5AF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C86-E1A5-D2BA-D1BD-7C6991A1C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6647-D168-4823-A0F5-7E1272850D3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230E-3D4B-C90D-71ED-71D7DA51F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A68B-7D65-E6C5-D2C7-3F22A27E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0851-A6A6-4123-B5E7-6B350ABB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819275"/>
          <a:ext cx="10515600" cy="43322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Xiaoqi</dc:creator>
  <cp:lastModifiedBy>Zhao Xiaoqi</cp:lastModifiedBy>
  <cp:revision>3</cp:revision>
  <dcterms:created xsi:type="dcterms:W3CDTF">2023-12-14T01:06:30Z</dcterms:created>
  <dcterms:modified xsi:type="dcterms:W3CDTF">2023-12-14T01:11:24Z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2ff15f-6ce8-47f3-93ce-f81f88196d24_Enabled">
    <vt:lpwstr>true</vt:lpwstr>
  </property>
  <property fmtid="{D5CDD505-2E9C-101B-9397-08002B2CF9AE}" pid="3" name="MSIP_Label_bd2ff15f-6ce8-47f3-93ce-f81f88196d24_SetDate">
    <vt:lpwstr>2023-12-14T01:08:48Z</vt:lpwstr>
  </property>
  <property fmtid="{D5CDD505-2E9C-101B-9397-08002B2CF9AE}" pid="4" name="MSIP_Label_bd2ff15f-6ce8-47f3-93ce-f81f88196d24_Method">
    <vt:lpwstr>Privileged</vt:lpwstr>
  </property>
  <property fmtid="{D5CDD505-2E9C-101B-9397-08002B2CF9AE}" pid="5" name="MSIP_Label_bd2ff15f-6ce8-47f3-93ce-f81f88196d24_Name">
    <vt:lpwstr>bd2ff15f-6ce8-47f3-93ce-f81f88196d24</vt:lpwstr>
  </property>
  <property fmtid="{D5CDD505-2E9C-101B-9397-08002B2CF9AE}" pid="6" name="MSIP_Label_bd2ff15f-6ce8-47f3-93ce-f81f88196d24_SiteId">
    <vt:lpwstr>f25493ae-1c98-41d7-8a33-0be75f5fe603</vt:lpwstr>
  </property>
  <property fmtid="{D5CDD505-2E9C-101B-9397-08002B2CF9AE}" pid="7" name="MSIP_Label_bd2ff15f-6ce8-47f3-93ce-f81f88196d24_ActionId">
    <vt:lpwstr>b4b8bb7f-03fd-4cbd-aeec-a4d17295805d</vt:lpwstr>
  </property>
  <property fmtid="{D5CDD505-2E9C-101B-9397-08002B2CF9AE}" pid="8" name="MSIP_Label_bd2ff15f-6ce8-47f3-93ce-f81f88196d24_ContentBits">
    <vt:lpwstr>0</vt:lpwstr>
  </property>
</Properties>
</file>