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80000" y="1080000"/>
          <a:ext cx="6600000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2400000"/>
                <a:gridCol w="2400000"/>
              </a:tblGrid>
              <a:tr h="18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