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22</TotalTime>
  <Words>106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</cp:revision>
  <dcterms:created xsi:type="dcterms:W3CDTF">2023-10-18T15:52:23Z</dcterms:created>
  <dcterms:modified xsi:type="dcterms:W3CDTF">2023-10-18T20:50:46Z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