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8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686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9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887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5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4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6DA5E8-D28F-BB8F-5386-3899AF27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17" y="1134988"/>
            <a:ext cx="6000867" cy="4454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Open and Save docx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7.1&amp;7.2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打开和保存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1430660"/>
            <a:ext cx="4464496" cy="149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B1EF13-8A7F-B522-3A73-C1140116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0" y="888749"/>
            <a:ext cx="4917616" cy="480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to docx co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verting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7.3 doc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转换为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42684" y="1772816"/>
            <a:ext cx="273630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work with paragraph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段落操作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A61EF-AA26-4FA8-F762-F5A40ABB5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53125"/>
            <a:ext cx="5784596" cy="3371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2746648"/>
            <a:ext cx="4248473" cy="898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3B15D-61DB-475F-6147-8254831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29598"/>
            <a:ext cx="5780896" cy="4359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2348880"/>
            <a:ext cx="4464495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AD7374-A986-79CD-3ACB-D8F86FF9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83" y="1163063"/>
            <a:ext cx="5782988" cy="4293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paragraph styles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段落样式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18548" y="4005064"/>
            <a:ext cx="4464495" cy="11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667A6-DC96-21EF-32C7-D7F2C729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24" y="581593"/>
            <a:ext cx="6121571" cy="504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2149304"/>
            <a:ext cx="4464495" cy="1567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- 1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EBF9BE-1647-944E-DF0D-ACD1A00E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608486"/>
            <a:ext cx="5989966" cy="490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 Object (2) - 2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7.6 Run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对象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534572" y="3573016"/>
            <a:ext cx="446449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Unit of Length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长度单位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C6C5-565B-030D-9A3B-A9B83DCEC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436" y="533400"/>
            <a:ext cx="5004967" cy="507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348880"/>
            <a:ext cx="3384376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08DBD2-AE19-449D-89F6-05016E9C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693564"/>
            <a:ext cx="5630391" cy="489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Use Title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7.8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使用标题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4" y="3212976"/>
            <a:ext cx="3888431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8702CA-8A3A-14B1-64FA-90B5B719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Pictures (1)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822605" y="2924944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(2)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3212976"/>
            <a:ext cx="2808312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7 Work with Word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Work with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Pictures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(3)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第七章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Word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插入图像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0259A-A958-5D0A-DE40-69F3B50DC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773" y="418356"/>
            <a:ext cx="4608159" cy="527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240C6B-5810-C38F-A5D9-138DB3FF9663}"/>
              </a:ext>
            </a:extLst>
          </p:cNvPr>
          <p:cNvSpPr/>
          <p:nvPr/>
        </p:nvSpPr>
        <p:spPr>
          <a:xfrm>
            <a:off x="7822605" y="4077072"/>
            <a:ext cx="2808312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17724</TotalTime>
  <Words>2988</Words>
  <Application>Microsoft Office PowerPoint</Application>
  <PresentationFormat>Custom</PresentationFormat>
  <Paragraphs>439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83</cp:revision>
  <dcterms:created xsi:type="dcterms:W3CDTF">2023-10-18T15:52:23Z</dcterms:created>
  <dcterms:modified xsi:type="dcterms:W3CDTF">2023-12-09T15:32:33Z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