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11/30/2023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11/30/2023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2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21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1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5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2276872"/>
            <a:ext cx="2550617" cy="77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3048001"/>
            <a:ext cx="2550617" cy="2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Merge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合并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96630" y="3048000"/>
            <a:ext cx="2550617" cy="669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Insert 6.5.3 Move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插入数据与移动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866720" y="3645024"/>
            <a:ext cx="27003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7AE5B-1851-864D-A653-A931C277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68760"/>
            <a:ext cx="5566738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Excel Formulas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使用公式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3058290"/>
            <a:ext cx="4248473" cy="946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3058290"/>
            <a:ext cx="4248472" cy="2026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13444</TotalTime>
  <Words>1860</Words>
  <Application>Microsoft Office PowerPoint</Application>
  <PresentationFormat>Custom</PresentationFormat>
  <Paragraphs>287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58</cp:revision>
  <dcterms:created xsi:type="dcterms:W3CDTF">2023-10-18T15:52:23Z</dcterms:created>
  <dcterms:modified xsi:type="dcterms:W3CDTF">2023-12-01T23:02:35Z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