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</a:t>
                      </a: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