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/>
                <a:gridCol w="2400000"/>
                <a:gridCol w="2400000"/>
              </a:tblGrid>
              <a:tr h="900000">
                <a:tc>
                  <a:txBody>
                    <a:bodyPr anchor="ctr"/>
                    <a:lstStyle/>
                    <a:p>
                      <a:pPr algn="ctr"/>
                      <a:r>
                        <a:rPr sz="3000">
                          <a:solidFill>
                            <a:srgbClr val="FF0000"/>
                          </a:solidFill>
                        </a:rPr>
                        <a:t>PYTHON</a:t>
                      </a:r>
                    </a:p>
                  </a:txBody>
                  <a:tcPr>
                    <a:solidFill>
                      <a:srgbClr val="708069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