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11/27/2023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11/27/2023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11693</TotalTime>
  <Words>1399</Words>
  <Application>Microsoft Office PowerPoint</Application>
  <PresentationFormat>Custom</PresentationFormat>
  <Paragraphs>221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41</cp:revision>
  <dcterms:created xsi:type="dcterms:W3CDTF">2023-10-18T15:52:23Z</dcterms:created>
  <dcterms:modified xsi:type="dcterms:W3CDTF">2023-11-28T21:47:16Z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