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5" r:id="rId5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>
        <p:scale>
          <a:sx n="70" d="100"/>
          <a:sy n="70" d="100"/>
        </p:scale>
        <p:origin x="120" y="-52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</a:t>
            </a:r>
            <a:r>
              <a:rPr lang="en-US" altLang="zh-CN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- 2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AC59-3AD6-84EB-1158-DF3DADC2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88A8-3B74-AAA5-A307-02DB16B2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FB6DA-1988-8CCA-499B-6C961ED8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12" y="1633537"/>
            <a:ext cx="8001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16324</TotalTime>
  <Words>2696</Words>
  <Application>Microsoft Office PowerPoint</Application>
  <PresentationFormat>Custom</PresentationFormat>
  <Paragraphs>399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76</cp:revision>
  <dcterms:created xsi:type="dcterms:W3CDTF">2023-10-18T15:52:23Z</dcterms:created>
  <dcterms:modified xsi:type="dcterms:W3CDTF">2023-12-04T02:17:07Z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