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9" d="100"/>
          <a:sy n="109" d="100"/>
        </p:scale>
        <p:origin x="594" y="7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10/25/2023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10/24/2023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3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Public Methods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 Operators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公共方法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运算符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E7A1-FECD-88CA-1398-A1B5FCD4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63" y="416386"/>
            <a:ext cx="4099883" cy="514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0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Traverse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 Comprehensions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遍历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推导式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A29FB-74EC-7512-7021-E2AAB67D5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996418"/>
            <a:ext cx="5682731" cy="4103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4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6D691-610A-FD83-2613-59599D853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980728"/>
            <a:ext cx="5029202" cy="388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85BF0-B0AD-89E6-E52D-39B23E7DC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692696"/>
            <a:ext cx="5565639" cy="476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9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3511</TotalTime>
  <Words>608</Words>
  <Application>Microsoft Office PowerPoint</Application>
  <PresentationFormat>Custom</PresentationFormat>
  <Paragraphs>109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20</cp:revision>
  <dcterms:created xsi:type="dcterms:W3CDTF">2023-10-18T15:52:23Z</dcterms:created>
  <dcterms:modified xsi:type="dcterms:W3CDTF">2023-10-25T20:50:43Z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