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5BB63-5B0F-50B1-AFE0-E74303647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016" y="1700808"/>
            <a:ext cx="5577210" cy="3665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11893</TotalTime>
  <Words>1678</Words>
  <Application>Microsoft Office PowerPoint</Application>
  <PresentationFormat>Custom</PresentationFormat>
  <Paragraphs>261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51</cp:revision>
  <dcterms:created xsi:type="dcterms:W3CDTF">2023-10-18T15:52:23Z</dcterms:created>
  <dcterms:modified xsi:type="dcterms:W3CDTF">2023-11-30T21:12:00Z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