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04749E-D6D9-D65F-8966-C0654202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41" y="454832"/>
            <a:ext cx="5499997" cy="5186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Images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2924944"/>
            <a:ext cx="3888431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17694</TotalTime>
  <Words>2860</Words>
  <Application>Microsoft Office PowerPoint</Application>
  <PresentationFormat>Custom</PresentationFormat>
  <Paragraphs>423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80</cp:revision>
  <dcterms:created xsi:type="dcterms:W3CDTF">2023-10-18T15:52:23Z</dcterms:created>
  <dcterms:modified xsi:type="dcterms:W3CDTF">2023-12-06T20:15:10Z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