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4936-1F2F-51CD-DB53-1C425A5A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9953-FAB9-345C-44AB-1A7DED2B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50C-827A-E0C9-D9F6-AF8B772D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CE5E-1AE0-BF78-DE10-22F9E38D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83D7-3DBF-E00D-57A4-962BCF0C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D223-EAA6-9D7B-894C-FCD89B40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4DF81-F5D6-3B67-3FB4-DC100C57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4B9E-EAEA-C1B9-B0BB-76EFC46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A237-187C-A745-F7A5-E8C7ED24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77B0-D8AD-55A8-A178-5D173BB5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102E4-ADDF-F9DE-73A1-3C4DAAC6C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F8C9-B998-1DBC-B472-1EEBA45C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662EF-0311-EBED-D8BB-EDA53B44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96D8-0695-CCAE-7A3A-D766BB13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34D4-0150-5782-D5BC-68DD9F44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80ED-D0B1-BB59-5F63-C98E391E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4FB7-8EEF-AEC6-928A-B513582E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1CD1-7C27-B262-94D8-784BFF1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8FA3-ACCF-C23C-4C5C-5A9CA595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B5A5-4A7F-356B-865E-B44DEEE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E844-808C-8CF4-B9DF-B2BBE6E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78530-CA82-F1F2-2E10-F9795441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3896-F673-E133-1B00-72D1B5B8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AAC0-AB3C-CA40-4B8C-ACFBE328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157D-724D-A9E5-8FC8-6D53EFF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3ACF-2571-C648-1834-0D87D4D0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D4A-A03B-EB24-A2A4-0A47D06C5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7192B-0D99-3FE8-B136-A7AA92C3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FC37-C46B-889F-5707-FF7E5950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2295-F348-6210-60C9-15D7731C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C138-98C4-153D-3F5E-AD620E3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F404-CE36-7A20-980E-7F195D43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DA3E1-27DD-EE6B-092A-3DA36475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C613C-A897-5761-E762-0D34E1FF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08259-5552-AC8D-F797-55C5BEBE8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756C9-20BF-27C4-D2BF-8D52D768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D7BBB-F988-1413-22C7-1A1B0E5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6173D-1383-2548-BE2E-ACD169F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AD941-5B5C-E918-8A87-9625CD05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171-041A-1DCE-ABDA-23DBFC0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074FF-C372-D032-2704-E184CB4C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F25D-2AA8-AFE3-33F3-674D13ED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63DBD-46E8-8C53-8DB3-8B59307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9074A-38F9-4036-CD2A-2A393D49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D8FC5-F92A-55F9-E8F6-F90B62E9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AB59C-0987-7A03-B594-68ED935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AF3A-B521-7880-57A4-0D6CE3B4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067A-33C9-EA13-4C73-6E7D5D22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E6E-7F70-90D9-6347-8AFB2C3B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9CC82-1702-EA18-0D2B-CE6E6C0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5871-3487-AA8F-8BA8-A8A71D5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692D-D01C-D1EB-0E5E-699F82C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F58-0D20-4DEF-C8B8-2B9B811D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0584F-5722-5F5D-9CC8-FF2AAEA8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335D-52F1-421C-1CEB-0BB12B9F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B443-17BB-D088-97BD-478E6D0D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675-AD88-24DD-DCDE-A061723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01D4-04A4-641A-5804-B454BD9C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B3065-5092-45C6-94C9-6C9397AC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A0228-C7C5-2F69-0D8B-577D8D68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7185-75EE-10D5-30BF-9067481F8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E4A5-380B-4925-B475-D268574B06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59BE-DBB3-9251-AF75-1C51C024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A50C-994F-DDC8-2656-58A613ED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5AD5-B591-4C9F-A421-03954FD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D7B8FE-6F7E-1AE5-8C19-1752C59BF3BD}"/>
              </a:ext>
            </a:extLst>
          </p:cNvPr>
          <p:cNvSpPr/>
          <p:nvPr/>
        </p:nvSpPr>
        <p:spPr>
          <a:xfrm>
            <a:off x="4338918" y="1649506"/>
            <a:ext cx="3935506" cy="3935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92F67-BF76-BD01-4EBB-6AB4B0DF52D2}"/>
              </a:ext>
            </a:extLst>
          </p:cNvPr>
          <p:cNvSpPr txBox="1"/>
          <p:nvPr/>
        </p:nvSpPr>
        <p:spPr>
          <a:xfrm>
            <a:off x="5185324" y="451959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大数据协会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BDB24-62CB-5D91-5260-E706C8F83CBC}"/>
              </a:ext>
            </a:extLst>
          </p:cNvPr>
          <p:cNvSpPr/>
          <p:nvPr/>
        </p:nvSpPr>
        <p:spPr>
          <a:xfrm>
            <a:off x="4851852" y="2253007"/>
            <a:ext cx="2903456" cy="29554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大数据协会印章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5F65803-94E4-DD49-2E3B-9C7CFCC345A2}"/>
              </a:ext>
            </a:extLst>
          </p:cNvPr>
          <p:cNvSpPr/>
          <p:nvPr/>
        </p:nvSpPr>
        <p:spPr>
          <a:xfrm>
            <a:off x="5841666" y="2967086"/>
            <a:ext cx="923827" cy="9238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1</cp:revision>
  <dcterms:created xsi:type="dcterms:W3CDTF">2023-12-06T19:44:33Z</dcterms:created>
  <dcterms:modified xsi:type="dcterms:W3CDTF">2023-12-06T19:54:41Z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2023-12-06T19:54:16Z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bd92c3fe-f2f7-4775-bfcb-824cdd52dcd5</vt:lpwstr>
  </property>
  <property fmtid="{D5CDD505-2E9C-101B-9397-08002B2CF9AE}" pid="8" name="MSIP_Label_19540963-e559-4020-8a90-fe8a502c2801_ContentBits">
    <vt:lpwstr>0</vt:lpwstr>
  </property>
</Properties>
</file>