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galax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080000"/>
            <a:ext cx="7200000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