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handoutMasterIdLst>
    <p:handoutMasterId r:id="rId58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79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6" r:id="rId50"/>
    <p:sldId id="307" r:id="rId51"/>
    <p:sldId id="308" r:id="rId52"/>
    <p:sldId id="309" r:id="rId53"/>
    <p:sldId id="310" r:id="rId54"/>
    <p:sldId id="311" r:id="rId55"/>
    <p:sldId id="312" r:id="rId5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107" d="100"/>
          <a:sy n="107" d="100"/>
        </p:scale>
        <p:origin x="672" y="7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12/10/2023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12/10/2023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54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50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63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31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65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02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84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98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2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39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6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42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49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55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15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98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730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019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9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87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735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532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524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218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810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751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723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573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399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92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60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630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208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687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7334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803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220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1106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5686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798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641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3694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8876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9773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958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389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4732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32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84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3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37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3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12/10/2023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python_with_offic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yasenstar/python_with_office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github.com/yasenstar/python_with_office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github.com/yasenstar/python_with_offic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github.com/yasenstar/python_with_offic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Opening 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and Introduction</a:t>
            </a:r>
          </a:p>
          <a:p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804043"/>
            <a:ext cx="2952328" cy="4302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765820" y="5516156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Public Methods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 Operators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公共方法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运算符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AE7A1-FECD-88CA-1398-A1B5FCD4DA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663" y="416386"/>
            <a:ext cx="4099883" cy="514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0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Traverse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 Comprehensions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遍历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推导式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A29FB-74EC-7512-7021-E2AAB67D5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996418"/>
            <a:ext cx="5682731" cy="4103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40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6D691-610A-FD83-2613-59599D853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980728"/>
            <a:ext cx="5029202" cy="3889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63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85BF0-B0AD-89E6-E52D-39B23E7DC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692696"/>
            <a:ext cx="5565639" cy="476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692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Function Basics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函数基本知识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1B5387-6A2F-8E06-9916-F44F2B420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914" y="1790700"/>
            <a:ext cx="6146310" cy="3681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15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Packing &amp; Unpacking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组包与解包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9D7C05-2C4F-9552-DD0E-11F2D5EBF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267" y="1169288"/>
            <a:ext cx="5973438" cy="4298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451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Variable Scope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Lambda Function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变量作用域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匿名函数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B27B82-226B-9C4F-89C6-EE244DF2B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9058" y="694066"/>
            <a:ext cx="5559969" cy="4912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964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(4.1)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(4.1)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430BF-8FA6-2161-2501-1DE336A84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189857"/>
            <a:ext cx="5251971" cy="4271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5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4.2 Private Property/Method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私有属性和私有方法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C9AC26-C283-0BC2-7D16-7C8C5EFD38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4907" y="908720"/>
            <a:ext cx="5544188" cy="4464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02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4.3 Magic Methods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魔法方法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68D304-8A98-FBD8-C675-3F73B175A9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569633"/>
            <a:ext cx="5708467" cy="3803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273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Numeric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数字类型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15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Inheritance, Polymorphism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继承和多态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F4691F-0A9F-103C-CE22-4DBDBDB7B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725305"/>
            <a:ext cx="5551408" cy="3736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98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Class &amp; Static Method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类方法与静态方法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A31865-351E-85E6-A184-9C6ACCD79A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406727"/>
            <a:ext cx="5251776" cy="3993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24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Program Exceptions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程序异常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A918F3-3DB0-2784-5BB2-A5D055C9C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0396" y="1858440"/>
            <a:ext cx="5861779" cy="3720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391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File input/output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文件读写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E15D0-3BDF-A4B2-3CD1-F3BC57007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966004"/>
            <a:ext cx="5801841" cy="4584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68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Modules and Packages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模块和包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7DDD71-BE45-B133-1B94-3F08329D6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90700"/>
            <a:ext cx="5544618" cy="3447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091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Common Used Modules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常用模块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76D0C-CB8F-5AAF-3FE8-4949AFA11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4474" y="1707656"/>
            <a:ext cx="5694925" cy="3593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618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Open/Save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打开与保存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E5C146-09E3-A1FF-3ED9-2BAA1573FD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404" y="1978219"/>
            <a:ext cx="5909398" cy="3221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65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6.3.1, 6.3.2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095635B-FB5B-7080-010C-07C635F4E59D}"/>
              </a:ext>
            </a:extLst>
          </p:cNvPr>
          <p:cNvSpPr/>
          <p:nvPr/>
        </p:nvSpPr>
        <p:spPr>
          <a:xfrm>
            <a:off x="8254652" y="1916832"/>
            <a:ext cx="3384377" cy="18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6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6.3.3, 6.3.4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9F8F01-88B4-8737-6E40-585AEC0F3D09}"/>
              </a:ext>
            </a:extLst>
          </p:cNvPr>
          <p:cNvSpPr/>
          <p:nvPr/>
        </p:nvSpPr>
        <p:spPr>
          <a:xfrm>
            <a:off x="8254652" y="2348880"/>
            <a:ext cx="3384377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: 6.3.5~6.3.7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8254652" y="4365104"/>
            <a:ext cx="3384377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0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String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字符串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24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3B1-F9B5-47E4-A400-852D979E5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484784"/>
            <a:ext cx="5534822" cy="377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9190756" y="2276872"/>
            <a:ext cx="2550617" cy="7711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8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3B1-F9B5-47E4-A400-852D979E5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484784"/>
            <a:ext cx="5534822" cy="377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9190756" y="3048001"/>
            <a:ext cx="2550617" cy="236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Work with Cells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6.5.1 Merge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操作单元格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合并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8FC8E-E85D-6F77-F747-B76CF3BB2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65464"/>
            <a:ext cx="5544617" cy="359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596630" y="3048000"/>
            <a:ext cx="2550617" cy="6690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5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Work with Cells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Insert 6.5.3 Move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操作单元格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插入数据与移动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8FC8E-E85D-6F77-F747-B76CF3BB2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65464"/>
            <a:ext cx="5544617" cy="359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866720" y="3645024"/>
            <a:ext cx="2700300" cy="1512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7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A7AE5B-1851-864D-A653-A931C2778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268760"/>
            <a:ext cx="5566738" cy="4320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6.6 Excel Formulas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使用公式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90555" y="3058290"/>
            <a:ext cx="4248473" cy="9467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3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CE36F8-9A77-0CB4-2ED3-45CC9F178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607" y="1484784"/>
            <a:ext cx="5881237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Set Style in Excel: Font, Dimension &amp; Alignment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设置样式：字体，尺寸，对齐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678588" y="3058290"/>
            <a:ext cx="4248472" cy="12348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4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CE36F8-9A77-0CB4-2ED3-45CC9F178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607" y="1484784"/>
            <a:ext cx="5881237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Set Style in Excel: Border, Fill &amp; Gradient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设置样式：边框，填充，渐变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678588" y="4293096"/>
            <a:ext cx="4248472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4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D3FEF6-2312-5724-25FB-A35E9839E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943" y="1358454"/>
            <a:ext cx="5602117" cy="372673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6.8 Filtering and Sorting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6.8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过滤和排序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182644" y="3704332"/>
            <a:ext cx="3456385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9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175FD6C-EF1A-9789-CC77-A4C17199C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420" y="1183511"/>
            <a:ext cx="5902827" cy="4333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6.9 Insert Chart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插入图表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182644" y="4005064"/>
            <a:ext cx="3528392" cy="4913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8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DCAFFB-D9B0-80D8-75CA-F9A74B1F7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6" y="1658043"/>
            <a:ext cx="6034654" cy="3886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6.10 Read-Only, Write-Only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6.10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只读只写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462564" y="4293096"/>
            <a:ext cx="4522486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9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List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列表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6F6B9-1C93-C81E-AD71-A606C9991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719213"/>
            <a:ext cx="5853012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805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363DD2-C60E-BA76-0AB4-A21E400A2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184339"/>
            <a:ext cx="5991002" cy="4396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6.11 Security Protection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加密保护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462564" y="3861048"/>
            <a:ext cx="4522486" cy="1338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9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6.12 xls to xlsx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6.12 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xls </a:t>
            </a:r>
            <a:r>
              <a:rPr lang="zh-CN" altLang="en-US" sz="28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转</a:t>
            </a:r>
            <a:r>
              <a:rPr lang="en-US" sz="28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xlsx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56BF8A-4050-E044-3916-2A8D563044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2786" y="938406"/>
            <a:ext cx="5670401" cy="463941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9478788" y="4293096"/>
            <a:ext cx="2506262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1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66DA5E8-D28F-BB8F-5386-3899AF271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417" y="1134988"/>
            <a:ext cx="6000867" cy="4454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7.1&amp;7.2 Open and Save docx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7.1&amp;7.2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打开和保存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docx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文件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534572" y="1430660"/>
            <a:ext cx="4464496" cy="14942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5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5B1EF13-8A7F-B522-3A73-C1140116F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380" y="888749"/>
            <a:ext cx="4917616" cy="4807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7.3 doc to docx co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verting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7.3 doc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转换为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docx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542684" y="1772816"/>
            <a:ext cx="2736304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33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7.4 work with paragraph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段落操作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8A61EF-AA26-4FA8-F762-F5A40ABB58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404" y="1953125"/>
            <a:ext cx="5784596" cy="33710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90555" y="2746648"/>
            <a:ext cx="4248473" cy="8983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8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33B15D-61DB-475F-6147-8254831BF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229598"/>
            <a:ext cx="5780896" cy="43596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7.5 paragraph styles (1)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段落样式 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(1)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18548" y="2348880"/>
            <a:ext cx="4464495" cy="2016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0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AD7374-A986-79CD-3ACB-D8F86FF9E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083" y="1163063"/>
            <a:ext cx="5782988" cy="429309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7.5 paragraph styles (2)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段落样式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18548" y="4005064"/>
            <a:ext cx="4464495" cy="1194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5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7667A6-DC96-21EF-32C7-D7F2C7291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224" y="581593"/>
            <a:ext cx="6121571" cy="50425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 Object (1)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对象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534572" y="2149304"/>
            <a:ext cx="4464495" cy="15677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7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EEBF9BE-1647-944E-DF0D-ACD1A00E3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608486"/>
            <a:ext cx="5989966" cy="4908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 Object (2) - 1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对象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(2) - 1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534572" y="3573016"/>
            <a:ext cx="4464495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6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EEBF9BE-1647-944E-DF0D-ACD1A00E3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608486"/>
            <a:ext cx="5989966" cy="4908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 Object (2) - 2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对象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(2) - 2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534572" y="3573016"/>
            <a:ext cx="4464495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1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Tuple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元组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378EA-5F4D-2102-F243-0CBD94FCD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420" y="1161365"/>
            <a:ext cx="5876726" cy="4774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5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7.7 Unit of Length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长度单位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2BC6C5-565B-030D-9A3B-A9B83DCEC9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0436" y="533400"/>
            <a:ext cx="5004967" cy="50756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822605" y="2348880"/>
            <a:ext cx="3384376" cy="1944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43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B08DBD2-AE19-449D-89F6-05016E9CF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428" y="693564"/>
            <a:ext cx="5630391" cy="4895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7.8 Use Title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7.8 </a:t>
            </a:r>
            <a:r>
              <a:rPr lang="zh-CN" altLang="en-US" sz="28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使用标题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822604" y="3212976"/>
            <a:ext cx="3888431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14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D8702CA-8A3A-14B1-64FA-90B5B7190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773" y="418356"/>
            <a:ext cx="4608159" cy="5273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7.9 Work with Pictures (1)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插入图像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822605" y="2924944"/>
            <a:ext cx="280831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37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7.9 Work with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Pictures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(2)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插入图像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0259A-A958-5D0A-DE40-69F3B50DCF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773" y="418356"/>
            <a:ext cx="4608159" cy="5273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240C6B-5810-C38F-A5D9-138DB3FF9663}"/>
              </a:ext>
            </a:extLst>
          </p:cNvPr>
          <p:cNvSpPr/>
          <p:nvPr/>
        </p:nvSpPr>
        <p:spPr>
          <a:xfrm>
            <a:off x="7822605" y="3212976"/>
            <a:ext cx="2808312" cy="936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3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7.9 Work with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Pictures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(3)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插入图像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0259A-A958-5D0A-DE40-69F3B50DCF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773" y="418356"/>
            <a:ext cx="4608159" cy="5273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240C6B-5810-C38F-A5D9-138DB3FF9663}"/>
              </a:ext>
            </a:extLst>
          </p:cNvPr>
          <p:cNvSpPr/>
          <p:nvPr/>
        </p:nvSpPr>
        <p:spPr>
          <a:xfrm>
            <a:off x="7822605" y="4077072"/>
            <a:ext cx="2808312" cy="864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23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1D0771F-F43E-5EC2-C802-E443F65CF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3" y="180770"/>
            <a:ext cx="5904656" cy="5475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7.10 Work with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Tables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7.10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操作表格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240C6B-5810-C38F-A5D9-138DB3FF9663}"/>
              </a:ext>
            </a:extLst>
          </p:cNvPr>
          <p:cNvSpPr/>
          <p:nvPr/>
        </p:nvSpPr>
        <p:spPr>
          <a:xfrm>
            <a:off x="8315298" y="2615952"/>
            <a:ext cx="3815925" cy="13891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Dictionary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字典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93969-D0FA-B2A3-E5C0-CBBEA19C7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3" y="1488151"/>
            <a:ext cx="5904656" cy="4019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71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Set and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集合和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EDCE5-A0E3-1F19-49F0-84B94B50E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69" y="1437662"/>
            <a:ext cx="5971155" cy="398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24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Changeable &amp; Non-Changeable Data Types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可变与不可变类型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7E1FD-E2AC-4A24-9C9F-CA05054D4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836712"/>
            <a:ext cx="5649460" cy="4536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59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Copy – Light &amp; Deep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浅拷贝和深拷贝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8B451-C5EA-C9B3-32A0-18E9437B1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467" y="602126"/>
            <a:ext cx="5727600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8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17736</TotalTime>
  <Words>3049</Words>
  <Application>Microsoft Office PowerPoint</Application>
  <PresentationFormat>Custom</PresentationFormat>
  <Paragraphs>447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华文隶书</vt:lpstr>
      <vt:lpstr>ADLaM Display</vt:lpstr>
      <vt:lpstr>Arial</vt:lpstr>
      <vt:lpstr>Century Gothic</vt:lpstr>
      <vt:lpstr>Palatino Linotype</vt:lpstr>
      <vt:lpstr>Business strategy presentation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Zhao Xiaoqi</dc:creator>
  <cp:lastModifiedBy>Zhao Xiaoqi</cp:lastModifiedBy>
  <cp:revision>84</cp:revision>
  <dcterms:created xsi:type="dcterms:W3CDTF">2023-10-18T15:52:23Z</dcterms:created>
  <dcterms:modified xsi:type="dcterms:W3CDTF">2023-12-10T16:34:09Z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2023-10-18T15:57:49Z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321201d3-b858-4231-9dfd-afc7d5cc0080</vt:lpwstr>
  </property>
  <property fmtid="{D5CDD505-2E9C-101B-9397-08002B2CF9AE}" pid="18" name="MSIP_Label_19540963-e559-4020-8a90-fe8a502c2801_ContentBits">
    <vt:lpwstr>0</vt:lpwstr>
  </property>
</Properties>
</file>