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7" d="100"/>
          <a:sy n="107" d="100"/>
        </p:scale>
        <p:origin x="672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11/30/2023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11/30/2023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9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42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9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5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5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73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01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735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53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52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21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810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751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72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573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399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92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4.2 Private Property/Method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私有属性和私有方法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C26-C283-0BC2-7D16-7C8C5EFD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907" y="908720"/>
            <a:ext cx="554418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4.3 Magic Methods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魔法方法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8D304-8A98-FBD8-C675-3F73B175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569633"/>
            <a:ext cx="5708467" cy="380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7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Inheritance, Polymorphism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继承和多态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4691F-0A9F-103C-CE22-4DBDBDB7B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725305"/>
            <a:ext cx="5551408" cy="373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Class &amp; Static Method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类方法与静态方法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31865-351E-85E6-A184-9C6ACCD79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406727"/>
            <a:ext cx="5251776" cy="399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Program Exceptions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程序异常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A918F3-3DB0-2784-5BB2-A5D055C9C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396" y="1858440"/>
            <a:ext cx="5861779" cy="372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1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File input/output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文件读写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E15D0-3BDF-A4B2-3CD1-F3BC57007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966004"/>
            <a:ext cx="5801841" cy="4584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6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Modules and Packages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模块和包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DDD71-BE45-B133-1B94-3F08329D6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90700"/>
            <a:ext cx="5544618" cy="3447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9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Common Used Modules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常用模块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76D0C-CB8F-5AAF-3FE8-4949AFA11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474" y="1707656"/>
            <a:ext cx="5694925" cy="3593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1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Open/Save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打开与保存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5C146-09E3-A1FF-3ED9-2BAA1573F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78219"/>
            <a:ext cx="5909398" cy="322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5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6.3.1, 6.3.2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95635B-FB5B-7080-010C-07C635F4E59D}"/>
              </a:ext>
            </a:extLst>
          </p:cNvPr>
          <p:cNvSpPr/>
          <p:nvPr/>
        </p:nvSpPr>
        <p:spPr>
          <a:xfrm>
            <a:off x="8254652" y="1916832"/>
            <a:ext cx="3384377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6.3.3, 6.3.4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9F8F01-88B4-8737-6E40-585AEC0F3D09}"/>
              </a:ext>
            </a:extLst>
          </p:cNvPr>
          <p:cNvSpPr/>
          <p:nvPr/>
        </p:nvSpPr>
        <p:spPr>
          <a:xfrm>
            <a:off x="8254652" y="2348880"/>
            <a:ext cx="3384377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: 6.3.5~6.3.7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8254652" y="4365104"/>
            <a:ext cx="3384377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0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2276872"/>
            <a:ext cx="2550617" cy="771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3048001"/>
            <a:ext cx="2550617" cy="236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Merge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合并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96630" y="3048000"/>
            <a:ext cx="2550617" cy="669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5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Insert 6.5.3 Move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插入数据与移动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866720" y="3645024"/>
            <a:ext cx="2700300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7AE5B-1851-864D-A653-A931C2778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68760"/>
            <a:ext cx="5566738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Excel Formulas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使用公式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3058290"/>
            <a:ext cx="4248473" cy="946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Font, Dimension &amp; Alignment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设置样式：字体，尺寸，对齐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3058290"/>
            <a:ext cx="4248472" cy="1234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Border, Fill &amp; Gradient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设置样式：边框，填充，渐变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4293096"/>
            <a:ext cx="4248472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4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D3FEF6-2312-5724-25FB-A35E9839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43" y="1358454"/>
            <a:ext cx="5602117" cy="372673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Filtering and Sorting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过滤和排序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3704332"/>
            <a:ext cx="3456385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95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75FD6C-EF1A-9789-CC77-A4C17199C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20" y="1183511"/>
            <a:ext cx="5902827" cy="4333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Insert Chart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4005064"/>
            <a:ext cx="3528392" cy="4913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85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DCAFFB-D9B0-80D8-75CA-F9A74B1F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1658043"/>
            <a:ext cx="6034654" cy="3886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Read-Only</a:t>
            </a:r>
            <a:r>
              <a:rPr 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, Write-Only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只读只写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4293096"/>
            <a:ext cx="4522486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98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14612</TotalTime>
  <Words>2106</Words>
  <Application>Microsoft Office PowerPoint</Application>
  <PresentationFormat>Custom</PresentationFormat>
  <Paragraphs>319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63</cp:revision>
  <dcterms:created xsi:type="dcterms:W3CDTF">2023-10-18T15:52:23Z</dcterms:created>
  <dcterms:modified xsi:type="dcterms:W3CDTF">2023-12-02T18:30:39Z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