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85952"/>
              </p:ext>
            </p:extLst>
          </p:nvPr>
        </p:nvGraphicFramePr>
        <p:xfrm>
          <a:off x="1080000" y="1080000"/>
          <a:ext cx="2606175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32AEB1-7BBF-CC27-51BA-4778C322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2100"/>
              </p:ext>
            </p:extLst>
          </p:nvPr>
        </p:nvGraphicFramePr>
        <p:xfrm>
          <a:off x="4832850" y="1080000"/>
          <a:ext cx="2606175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Zhao Xiaoqi</cp:lastModifiedBy>
  <cp:revision>2</cp:revision>
  <dcterms:created xsi:type="dcterms:W3CDTF">2013-01-27T09:14:16Z</dcterms:created>
  <dcterms:modified xsi:type="dcterms:W3CDTF">2023-12-14T01:31:27Z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2023-12-14T01:31:27Z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d963506a-d843-4291-bb4f-c7ae740ab79e</vt:lpwstr>
  </property>
  <property fmtid="{D5CDD505-2E9C-101B-9397-08002B2CF9AE}" pid="8" name="MSIP_Label_19540963-e559-4020-8a90-fe8a502c2801_ContentBits">
    <vt:lpwstr>0</vt:lpwstr>
  </property>
</Properties>
</file>