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333</TotalTime>
  <Words>260</Words>
  <Application>Microsoft Office PowerPoint</Application>
  <PresentationFormat>Custom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Xiaoqi Zhao</cp:lastModifiedBy>
  <cp:revision>11</cp:revision>
  <dcterms:created xsi:type="dcterms:W3CDTF">2023-10-18T15:52:23Z</dcterms:created>
  <dcterms:modified xsi:type="dcterms:W3CDTF">2023-10-19T21:16:11Z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