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9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8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5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473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32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941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5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C6C5-565B-030D-9A3B-A9B83DCEC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36" y="533400"/>
            <a:ext cx="5004967" cy="507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348880"/>
            <a:ext cx="338437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08DBD2-AE19-449D-89F6-05016E9C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693564"/>
            <a:ext cx="5630391" cy="489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Use Title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使用标题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4" y="3212976"/>
            <a:ext cx="388843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8702CA-8A3A-14B1-64FA-90B5B719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Pictures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924944"/>
            <a:ext cx="28083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3212976"/>
            <a:ext cx="280831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4077072"/>
            <a:ext cx="2808312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90556" y="2615952"/>
            <a:ext cx="4740667" cy="1389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005064"/>
            <a:ext cx="4740667" cy="802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318548" y="4725144"/>
            <a:ext cx="4740667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17792</TotalTime>
  <Words>3171</Words>
  <Application>Microsoft Office PowerPoint</Application>
  <PresentationFormat>Custom</PresentationFormat>
  <Paragraphs>463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86</cp:revision>
  <dcterms:created xsi:type="dcterms:W3CDTF">2023-10-18T15:52:23Z</dcterms:created>
  <dcterms:modified xsi:type="dcterms:W3CDTF">2023-12-10T17:29:32Z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