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10/18/2023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Recommending</a:t>
            </a:r>
            <a:br>
              <a:rPr lang="en-US" dirty="0"/>
            </a:br>
            <a:r>
              <a:rPr lang="en-US" dirty="0"/>
              <a:t>a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Ideas for today and tomorrow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1080234"/>
            <a:ext cx="2649344" cy="38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0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Palatino Linotype</vt:lpstr>
      <vt:lpstr>Business strategy presentation</vt:lpstr>
      <vt:lpstr>Recommending a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1</cp:revision>
  <dcterms:created xsi:type="dcterms:W3CDTF">2023-10-18T15:52:23Z</dcterms:created>
  <dcterms:modified xsi:type="dcterms:W3CDTF">2023-10-18T15:58:18Z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