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36.6</c:v>
                </c:pt>
                <c:pt idx="1">
                  <c:v>65.5</c:v>
                </c:pt>
                <c:pt idx="2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21.1</c:v>
                </c:pt>
                <c:pt idx="1">
                  <c:v>52.1</c:v>
                </c:pt>
                <c:pt idx="2">
                  <c:v>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15.9</c:v>
                </c:pt>
                <c:pt idx="1">
                  <c:v>22.3</c:v>
                </c:pt>
                <c:pt idx="2">
                  <c:v>9.8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20.4</c:v>
                </c:pt>
                <c:pt idx="1">
                  <c:v>35.3</c:v>
                </c:pt>
                <c:pt idx="2">
                  <c:v>3.2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