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Q1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Digital Entertainment</c:v>
                </c:pt>
                <c:pt idx="1">
                  <c:v>Life Styles</c:v>
                </c:pt>
                <c:pt idx="2">
                  <c:v>Studying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36.6</c:v>
                </c:pt>
                <c:pt idx="1">
                  <c:v>65.5</c:v>
                </c:pt>
                <c:pt idx="2">
                  <c:v>10.0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Q2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Digital Entertainment</c:v>
                </c:pt>
                <c:pt idx="1">
                  <c:v>Life Styles</c:v>
                </c:pt>
                <c:pt idx="2">
                  <c:v>Studying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21.1</c:v>
                </c:pt>
                <c:pt idx="1">
                  <c:v>52.1</c:v>
                </c:pt>
                <c:pt idx="2">
                  <c:v>3.1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Q3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Digital Entertainment</c:v>
                </c:pt>
                <c:pt idx="1">
                  <c:v>Life Styles</c:v>
                </c:pt>
                <c:pt idx="2">
                  <c:v>Studying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15.9</c:v>
                </c:pt>
                <c:pt idx="1">
                  <c:v>22.3</c:v>
                </c:pt>
                <c:pt idx="2">
                  <c:v>9.8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Q4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Digital Entertainment</c:v>
                </c:pt>
                <c:pt idx="1">
                  <c:v>Life Styles</c:v>
                </c:pt>
                <c:pt idx="2">
                  <c:v>Studying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20.4</c:v>
                </c:pt>
                <c:pt idx="1">
                  <c:v>35.3</c:v>
                </c:pt>
                <c:pt idx="2">
                  <c:v>3.2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Gridlines/>
        <c:minorGridlines/>
        <c:majorTickMark val="out"/>
        <c:minorTickMark val="none"/>
        <c:tickLblPos val="nextTo"/>
        <c:txPr>
          <a:bodyPr/>
          <a:lstStyle/>
          <a:p>
            <a:pPr>
              <a:defRPr i="1" sz="1417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100.0"/>
        </c:scaling>
        <c:delete val="0"/>
        <c:axPos val="l"/>
        <c:majorGridlines/>
        <c:minorGridlines/>
        <c:numFmt formatCode="0&quot;万&quot;" sourceLinked="0"/>
        <c:majorTickMark val="out"/>
        <c:minorTickMark val="in"/>
        <c:tickLblPos val="nextTo"/>
        <c:txPr>
          <a:bodyPr/>
          <a:lstStyle/>
          <a:p>
            <a:pPr>
              <a:defRPr b="1" sz="1417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1080000" y="1080000"/>
          <a:ext cx="7200000" cy="360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