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Class &amp; Static 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79822-664C-2BA2-4269-D945E6145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63" y="1790700"/>
            <a:ext cx="5422150" cy="365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7499</TotalTime>
  <Words>1059</Words>
  <Application>Microsoft Office PowerPoint</Application>
  <PresentationFormat>Custom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31</cp:revision>
  <dcterms:created xsi:type="dcterms:W3CDTF">2023-10-18T15:52:23Z</dcterms:created>
  <dcterms:modified xsi:type="dcterms:W3CDTF">2023-11-17T00:05:24Z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