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9" d="100"/>
          <a:sy n="109" d="100"/>
        </p:scale>
        <p:origin x="594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10/25/2023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10/24/2023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3569</TotalTime>
  <Words>660</Words>
  <Application>Microsoft Office PowerPoint</Application>
  <PresentationFormat>Custom</PresentationFormat>
  <Paragraphs>118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21</cp:revision>
  <dcterms:created xsi:type="dcterms:W3CDTF">2023-10-18T15:52:23Z</dcterms:created>
  <dcterms:modified xsi:type="dcterms:W3CDTF">2023-10-25T21:48:04Z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