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470" autoAdjust="0"/>
  </p:normalViewPr>
  <p:slideViewPr>
    <p:cSldViewPr showGuides="1">
      <p:cViewPr varScale="1">
        <p:scale>
          <a:sx n="109" d="100"/>
          <a:sy n="109" d="100"/>
        </p:scale>
        <p:origin x="594" y="78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10/25/2023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10/24/2023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154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7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50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63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31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65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15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18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6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636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784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36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37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53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yasenstar/python_with_offic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github.com/yasenstar/python_with_offic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github.com/yasenstar/python_with_offic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github.com/yasenstar/python_with_offic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s://github.com/yasenstar/python_with_offic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Opening </a:t>
            </a:r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and Introduction</a:t>
            </a:r>
          </a:p>
          <a:p>
            <a:endParaRPr lang="en-US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548" y="804043"/>
            <a:ext cx="2952328" cy="4302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765820" y="5516156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2.9 Public Methods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2.10 Operators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2.9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公共方法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2.10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运算符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7AE7A1-FECD-88CA-1398-A1B5FCD4DA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7663" y="416386"/>
            <a:ext cx="4099883" cy="5149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105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2.11 Traverse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2.12 Comprehensions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遍历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2.12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推导式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7A29FB-74EC-7512-7021-E2AAB67D55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996418"/>
            <a:ext cx="5682731" cy="41031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540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Three Basic Structure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三大基本结构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96D691-610A-FD83-2613-59599D8539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444" y="980728"/>
            <a:ext cx="5029202" cy="3889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563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Three Basic Structure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三大基本结构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685BF0-B0AD-89E6-E52D-39B23E7DC7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444" y="692696"/>
            <a:ext cx="5565639" cy="4768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692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3.2~3.4 Function Basics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3.2~3.4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函数基本知识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1B5387-6A2F-8E06-9916-F44F2B4201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4914" y="1790700"/>
            <a:ext cx="6146310" cy="3681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15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3.5 Packing &amp; Unpacking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组包与解包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9D7C05-2C4F-9552-DD0E-11F2D5EBF0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0267" y="1169288"/>
            <a:ext cx="5973438" cy="4298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451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Numeric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数字类型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15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String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字符串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824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List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列表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36F6B9-1C93-C81E-AD71-A606C99913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2" y="719213"/>
            <a:ext cx="5853012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805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2.4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Tuple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元组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A378EA-5F4D-2102-F243-0CBD94FCD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6420" y="1161365"/>
            <a:ext cx="5876726" cy="4774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750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2.5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Dictionary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字典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393969-D0FA-B2A3-E5C0-CBBEA19C74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3" y="1488151"/>
            <a:ext cx="5904656" cy="4019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713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2.6-2.7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Set and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None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2.6-2.7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集合和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None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8EDCE5-A0E3-1F19-49F0-84B94B50E3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069" y="1437662"/>
            <a:ext cx="5971155" cy="3982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249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2.8.1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Changeable &amp; Non-Changeable Data Types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可变与不可变类型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07E1FD-E2AC-4A24-9C9F-CA05054D43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836712"/>
            <a:ext cx="5649460" cy="4536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859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Copy – Light &amp; Deep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浅拷贝和深拷贝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F8B451-C5EA-C9B3-32A0-18E9437B1A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5467" y="602126"/>
            <a:ext cx="5727600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18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A5F13A6F-AB02-4A73-816C-34C20B6AA795}" vid="{DE7FCDCE-56F1-4731-A067-3AC58DCA2BC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slides</Template>
  <TotalTime>6225</TotalTime>
  <Words>715</Words>
  <Application>Microsoft Office PowerPoint</Application>
  <PresentationFormat>Custom</PresentationFormat>
  <Paragraphs>127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华文隶书</vt:lpstr>
      <vt:lpstr>ADLaM Display</vt:lpstr>
      <vt:lpstr>Arial</vt:lpstr>
      <vt:lpstr>Century Gothic</vt:lpstr>
      <vt:lpstr>Palatino Linotype</vt:lpstr>
      <vt:lpstr>Business strategy presentation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Recommending a Strategy</dc:title>
  <dc:creator>Zhao Xiaoqi</dc:creator>
  <cp:lastModifiedBy>Zhao Xiaoqi</cp:lastModifiedBy>
  <cp:revision>22</cp:revision>
  <dcterms:created xsi:type="dcterms:W3CDTF">2023-10-18T15:52:23Z</dcterms:created>
  <dcterms:modified xsi:type="dcterms:W3CDTF">2023-10-27T18:04:58Z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SIP_Label_19540963-e559-4020-8a90-fe8a502c2801_Enabled">
    <vt:lpwstr>true</vt:lpwstr>
  </property>
  <property fmtid="{D5CDD505-2E9C-101B-9397-08002B2CF9AE}" pid="13" name="MSIP_Label_19540963-e559-4020-8a90-fe8a502c2801_SetDate">
    <vt:lpwstr>2023-10-18T15:57:49Z</vt:lpwstr>
  </property>
  <property fmtid="{D5CDD505-2E9C-101B-9397-08002B2CF9AE}" pid="14" name="MSIP_Label_19540963-e559-4020-8a90-fe8a502c2801_Method">
    <vt:lpwstr>Standard</vt:lpwstr>
  </property>
  <property fmtid="{D5CDD505-2E9C-101B-9397-08002B2CF9AE}" pid="15" name="MSIP_Label_19540963-e559-4020-8a90-fe8a502c2801_Name">
    <vt:lpwstr>19540963-e559-4020-8a90-fe8a502c2801</vt:lpwstr>
  </property>
  <property fmtid="{D5CDD505-2E9C-101B-9397-08002B2CF9AE}" pid="16" name="MSIP_Label_19540963-e559-4020-8a90-fe8a502c2801_SiteId">
    <vt:lpwstr>f25493ae-1c98-41d7-8a33-0be75f5fe603</vt:lpwstr>
  </property>
  <property fmtid="{D5CDD505-2E9C-101B-9397-08002B2CF9AE}" pid="17" name="MSIP_Label_19540963-e559-4020-8a90-fe8a502c2801_ActionId">
    <vt:lpwstr>321201d3-b858-4231-9dfd-afc7d5cc0080</vt:lpwstr>
  </property>
  <property fmtid="{D5CDD505-2E9C-101B-9397-08002B2CF9AE}" pid="18" name="MSIP_Label_19540963-e559-4020-8a90-fe8a502c2801_ContentBits">
    <vt:lpwstr>0</vt:lpwstr>
  </property>
</Properties>
</file>