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5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473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2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941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506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612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90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08DBD2-AE19-449D-89F6-05016E9C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693564"/>
            <a:ext cx="5630391" cy="4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Use Title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使用标题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3212976"/>
            <a:ext cx="3888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8702CA-8A3A-14B1-64FA-90B5B719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Pictures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924944"/>
            <a:ext cx="28083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3212976"/>
            <a:ext cx="280831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4077072"/>
            <a:ext cx="2808312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90556" y="2615952"/>
            <a:ext cx="4740667" cy="1389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005064"/>
            <a:ext cx="4740667" cy="802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725144"/>
            <a:ext cx="4740667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2858615"/>
            <a:ext cx="4740667" cy="1002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6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3861048"/>
            <a:ext cx="4740667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0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Page Settings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页面设置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7AB2F-4A6D-FDCB-80C1-18B414222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3791"/>
            <a:ext cx="5760640" cy="521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581128"/>
            <a:ext cx="4740667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4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17793</TotalTime>
  <Words>3348</Words>
  <Application>Microsoft Office PowerPoint</Application>
  <PresentationFormat>Custom</PresentationFormat>
  <Paragraphs>487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87</cp:revision>
  <dcterms:created xsi:type="dcterms:W3CDTF">2023-10-18T15:52:23Z</dcterms:created>
  <dcterms:modified xsi:type="dcterms:W3CDTF">2023-12-10T21:07:49Z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