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80000" y="1080000"/>
          <a:ext cx="72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00"/>
                <a:gridCol w="2400000"/>
                <a:gridCol w="2400000"/>
              </a:tblGrid>
              <a:tr h="9000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  <a:p>
                      <a:r>
                        <a:t>3</a:t>
                      </a:r>
                    </a:p>
                    <a:p>
                      <a:r>
                        <a:t>5</a:t>
                      </a:r>
                    </a:p>
                    <a:p>
                      <a:r>
                        <a:t>6</a:t>
                      </a:r>
                    </a:p>
                    <a:p>
                      <a:r>
                        <a:t>8</a:t>
                      </a:r>
                    </a:p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