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/>
                <a:gridCol w="2400000"/>
                <a:gridCol w="2400000"/>
              </a:tblGrid>
              <a:tr h="900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t>2</a:t>
                      </a:r>
                    </a:p>
                    <a:p>
                      <a:r>
                        <a:t>3</a:t>
                      </a:r>
                    </a:p>
                    <a:p>
                      <a:r>
                        <a:t>5</a:t>
                      </a:r>
                    </a:p>
                    <a:p>
                      <a:r>
                        <a:t>6</a:t>
                      </a:r>
                    </a:p>
                    <a:p>
                      <a:r>
                        <a:t>8</a:t>
                      </a:r>
                    </a:p>
                    <a:p>
                      <a:r>
                        <a:t>9</a:t>
                      </a:r>
                    </a:p>
                  </a:txBody>
                  <a:tcPr/>
                </a:tc>
                <a:tc rowSpan="3" hMerge="1"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/>
                  </a:txBody>
                  <a:tcPr/>
                </a:tc>
                <a:tc hMerge="1" vMerge="1"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/>
                  </a:txBody>
                  <a:tcPr/>
                </a:tc>
                <a:tc hMerge="1" vMerge="1">
                  <a:txBody>
                    <a:bodyPr/>
                    <a:lstStyle/>
                    <a:p/>
                  </a:txBody>
                  <a:tcPr/>
                </a:tc>
              </a:tr>
              <a:tr h="9000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