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>
        <p:scale>
          <a:sx n="70" d="100"/>
          <a:sy n="70" d="100"/>
        </p:scale>
        <p:origin x="-408" y="-52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16329</TotalTime>
  <Words>2696</Words>
  <Application>Microsoft Office PowerPoint</Application>
  <PresentationFormat>Custom</PresentationFormat>
  <Paragraphs>399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77</cp:revision>
  <dcterms:created xsi:type="dcterms:W3CDTF">2023-10-18T15:52:23Z</dcterms:created>
  <dcterms:modified xsi:type="dcterms:W3CDTF">2023-12-04T02:21:58Z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