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12/11/2023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8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7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5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89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473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328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941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506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612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907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351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034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74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- 1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- 2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C6C5-565B-030D-9A3B-A9B83DCEC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436" y="533400"/>
            <a:ext cx="5004967" cy="507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348880"/>
            <a:ext cx="338437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08DBD2-AE19-449D-89F6-05016E9C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693564"/>
            <a:ext cx="5630391" cy="489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Use Title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使用标题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4" y="3212976"/>
            <a:ext cx="3888431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8702CA-8A3A-14B1-64FA-90B5B719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Pictures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924944"/>
            <a:ext cx="28083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3212976"/>
            <a:ext cx="2808312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4077072"/>
            <a:ext cx="2808312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90556" y="2615952"/>
            <a:ext cx="4740667" cy="1389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005064"/>
            <a:ext cx="4740667" cy="802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725144"/>
            <a:ext cx="4740667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2858615"/>
            <a:ext cx="4740667" cy="1002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3861048"/>
            <a:ext cx="4740667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0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581128"/>
            <a:ext cx="4740667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4B1231-1F53-8F9E-463F-14C0F228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060331"/>
            <a:ext cx="5741226" cy="45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8 Work with 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8.1 / 8.2 python-pptx,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8.1 / 8.2 python-pptx,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534571" y="1772816"/>
            <a:ext cx="4176465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240A32-1026-B024-BE2C-A4B18290F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698" y="1355416"/>
            <a:ext cx="5698572" cy="394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8 Work with 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8.3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534571" y="2132856"/>
            <a:ext cx="4320481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DAF038-5211-E743-3022-4727E3C5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035623"/>
            <a:ext cx="5851748" cy="4565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8 Work with 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8.4 Work with Presentation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操作幻灯片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678588" y="2060848"/>
            <a:ext cx="4176464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18019</TotalTime>
  <Words>3522</Words>
  <Application>Microsoft Office PowerPoint</Application>
  <PresentationFormat>Custom</PresentationFormat>
  <Paragraphs>511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93</cp:revision>
  <dcterms:created xsi:type="dcterms:W3CDTF">2023-10-18T15:52:23Z</dcterms:created>
  <dcterms:modified xsi:type="dcterms:W3CDTF">2023-12-11T22:20:46Z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