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2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CEFF-88A9-A84B-DB41-7979BA9F1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one test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E0CC2-D588-603C-C3A8-9FF274498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This is one test PPT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one test PPT</dc:title>
  <dc:subject/>
  <dc:creator/>
  <cp:keywords/>
  <dc:description>generated using python-pptx</dc:description>
  <cp:lastModifiedBy>Zhao Xiaoqi</cp:lastModifiedBy>
  <cp:revision>2</cp:revision>
  <dcterms:created xsi:type="dcterms:W3CDTF">2013-01-27T09:14:16Z</dcterms:created>
  <dcterms:modified xsi:type="dcterms:W3CDTF">2023-12-11T18:30:40Z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2023-12-11T18:30:40Z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68d40135-48a0-4ca3-bea1-5618ea036896</vt:lpwstr>
  </property>
  <property fmtid="{D5CDD505-2E9C-101B-9397-08002B2CF9AE}" pid="8" name="MSIP_Label_19540963-e559-4020-8a90-fe8a502c2801_ContentBits">
    <vt:lpwstr>0</vt:lpwstr>
  </property>
</Properties>
</file>