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2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DBB0-598E-DDFA-6D00-8BE1F76B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FB26B-6F89-4422-B2AE-6F602475D3C0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F40F-7935-B456-8EB5-C75B816B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CBF5-56D0-E606-DED9-029F1AFE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C07ED-44CE-4869-B38D-8F1C9DE8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2749-4DBC-63B9-F3E7-EA299286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B3C4F-C987-4F09-8310-F5D79C852090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23B3-D987-CFAE-AAE6-69EBB9E3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B094-24B9-9CCE-8B48-D08B9361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C571-89AE-48BD-9246-F958D528C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F564-DF52-DA42-4467-BB280E20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3DEE1-D1F7-49D7-982D-7206DB178250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E91B-C218-9FB0-DBD4-EB509E62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87F2-AC6B-8A6D-EEA9-B0CC8C67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8D71A-479F-4B74-94DF-8FF8926C3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7A7F-99F3-FD5B-283F-7EB6E664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45AD6-5096-4268-9179-D500167E6D20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50CD-7363-D01A-8779-0915C04C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C904-A5A3-8F04-EB79-7CAD829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A258E-3C8B-44A0-8880-1A72CAF00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8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B649-38C5-5D1F-5D40-D77AFF2C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44E3F-2094-4320-A64D-B6DCE81C54FC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00F9-65FC-517F-322E-8E4B4244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F15E-30D0-20CA-7EAC-64F18959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230DC-EB84-4F01-92A6-469CF255F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0FB699-F9F4-D51B-D6CC-EF9195CE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F810-D04B-4457-8DEC-7F4ED01D3AA5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AE6D9B-9D4A-DBC5-BF00-3B1EBED1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C221B-EF13-170F-FF7B-BEC1DC15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EDC7-AF34-48A2-98B0-2CFB04119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627FED-F55D-4D69-A730-2CDA2BE5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DCC8-234A-4558-977D-A8796E67DC98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3CB489-3EC4-932D-2E43-54DC3420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883716-5033-5C92-D93A-8F5544BC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A1D48-CD2B-4960-9FE0-3662BEA76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2C666A3-B20F-8591-A8A6-F38C998D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36F74-A97D-4654-B5CF-E7C5E19FB911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804E5E-8570-BFA7-EA35-800B0DA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E80BCB-AF79-D03C-6B7C-4090B73D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9EC70-4723-4B38-9781-7DA324609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4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E2C43AA-DA53-12A3-DAA2-151EFFC3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5A4-D6B9-4F5D-B712-D35F04BDFEC5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17C17A-EBC0-05F0-CCBA-B6034E5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173508-CB99-FCA0-BA5F-164704C0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B2BB3-EEF9-43C6-AB17-30B3D99F8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7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2F0518-8D63-3EDD-58F0-6775A21F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9B517-F443-4B68-9E13-3260D9742977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5131D3-0C94-177E-3E5A-C732C1FA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78A790-1BCE-66DC-FBA0-BFCBAEA1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D64C9-86DA-40F5-84C8-75503ECBD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31C994-421E-C5DD-AE2D-B04E301C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46ED0-6CE6-45DC-ACBD-3741B06A48E6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A83A02-D184-FE21-932C-409BA044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9C637D-998A-4330-7956-7ED75290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67B1-F73B-48C0-AC2E-B06F4ED4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A8B2CA4-2806-12B6-6FD3-AF72BFC73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FFFE31F-46DC-BDC4-E60C-878C67B9A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103C-B473-0583-14B6-90D5CD5F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E4DEEC5-FEFF-4281-9DAD-AF92B5C45EC3}" type="datetimeFigureOut">
              <a:rPr lang="en-US"/>
              <a:pPr>
                <a:defRPr/>
              </a:pPr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65B5-2E34-2DAF-2468-A0F4D045D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447D-0B1F-62E6-F836-3FB08476A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F31F23-70B7-4ECF-969F-7CD9B0496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3FC7EC4A-B444-0688-9EAA-30E967D28D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This is one test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73A78-08ED-179F-B525-6E60DB278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This is one test PPT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one test PPT</dc:title>
  <dc:subject/>
  <dc:creator/>
  <cp:keywords/>
  <dc:description>generated using python-pptx</dc:description>
  <cp:lastModifiedBy>Zhao Xiaoqi</cp:lastModifiedBy>
  <cp:revision>2</cp:revision>
  <dcterms:created xsi:type="dcterms:W3CDTF">2013-01-27T09:14:16Z</dcterms:created>
  <dcterms:modified xsi:type="dcterms:W3CDTF">2023-12-11T18:36:31Z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2023-12-11T18:30:40Z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68d40135-48a0-4ca3-bea1-5618ea036896</vt:lpwstr>
  </property>
  <property fmtid="{D5CDD505-2E9C-101B-9397-08002B2CF9AE}" pid="8" name="MSIP_Label_19540963-e559-4020-8a90-fe8a502c2801_ContentBits">
    <vt:lpwstr>0</vt:lpwstr>
  </property>
</Properties>
</file>