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handoutMasterIdLst>
    <p:handoutMasterId r:id="rId6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12/11/2023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12/11/2023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3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20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87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334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80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20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06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686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79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4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887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977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958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89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473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328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941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506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612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92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907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351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034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740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99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CAFFB-D9B0-80D8-75CA-F9A74B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58043"/>
            <a:ext cx="6034654" cy="388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Read-Only, Write-Only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只读只写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4293096"/>
            <a:ext cx="452248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63DD2-C60E-BA76-0AB4-A21E400A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184339"/>
            <a:ext cx="5991002" cy="439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Security Protection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加密保护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3861048"/>
            <a:ext cx="4522486" cy="133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xls to xlsx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</a:t>
            </a:r>
            <a:r>
              <a:rPr 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xlsx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6BF8A-4050-E044-3916-2A8D56304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786" y="938406"/>
            <a:ext cx="5670401" cy="4639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9478788" y="4293096"/>
            <a:ext cx="250626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6DA5E8-D28F-BB8F-5386-3899AF27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417" y="1134988"/>
            <a:ext cx="6000867" cy="4454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Open and Save docx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打开和保存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1430660"/>
            <a:ext cx="4464496" cy="1494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B1EF13-8A7F-B522-3A73-C1140116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80" y="888749"/>
            <a:ext cx="4917616" cy="4807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to docx co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verting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转换为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42684" y="1772816"/>
            <a:ext cx="273630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work with paragraph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段落操作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A61EF-AA26-4FA8-F762-F5A40ABB5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53125"/>
            <a:ext cx="5784596" cy="3371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2746648"/>
            <a:ext cx="4248473" cy="898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33B15D-61DB-475F-6147-8254831B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29598"/>
            <a:ext cx="5780896" cy="4359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2348880"/>
            <a:ext cx="4464495" cy="201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AD7374-A986-79CD-3ACB-D8F86FF9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083" y="1163063"/>
            <a:ext cx="5782988" cy="42930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4005064"/>
            <a:ext cx="4464495" cy="1194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7667A6-DC96-21EF-32C7-D7F2C7291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224" y="581593"/>
            <a:ext cx="6121571" cy="5042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2149304"/>
            <a:ext cx="4464495" cy="1567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- 1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6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- 2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1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7.7 Unit of Length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长度单位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BC6C5-565B-030D-9A3B-A9B83DCEC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436" y="533400"/>
            <a:ext cx="5004967" cy="5075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5" y="2348880"/>
            <a:ext cx="3384376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08DBD2-AE19-449D-89F6-05016E9CF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8" y="693564"/>
            <a:ext cx="5630391" cy="4895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7.8 Use Title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7.8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使用标题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4" y="3212976"/>
            <a:ext cx="3888431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4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8702CA-8A3A-14B1-64FA-90B5B7190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773" y="418356"/>
            <a:ext cx="4608159" cy="527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Pictures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5" y="2924944"/>
            <a:ext cx="280831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7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Pictures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0259A-A958-5D0A-DE40-69F3B50DC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773" y="418356"/>
            <a:ext cx="4608159" cy="527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822605" y="3212976"/>
            <a:ext cx="2808312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3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Pictures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(3)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0259A-A958-5D0A-DE40-69F3B50DC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773" y="418356"/>
            <a:ext cx="4608159" cy="527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822605" y="4077072"/>
            <a:ext cx="2808312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3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0771F-F43E-5EC2-C802-E443F65C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180770"/>
            <a:ext cx="5904656" cy="547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Tables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操作表格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90556" y="2615952"/>
            <a:ext cx="4740667" cy="1389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0771F-F43E-5EC2-C802-E443F65C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180770"/>
            <a:ext cx="5904656" cy="547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Tables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操作表格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4005064"/>
            <a:ext cx="4740667" cy="802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9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0771F-F43E-5EC2-C802-E443F65C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180770"/>
            <a:ext cx="5904656" cy="547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Tables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(3)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操作表格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4725144"/>
            <a:ext cx="4740667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7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Page Settings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页面设置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7AB2F-4A6D-FDCB-80C1-18B414222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373791"/>
            <a:ext cx="5760640" cy="5219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2858615"/>
            <a:ext cx="4740667" cy="1002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6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Page Settings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页面设置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7AB2F-4A6D-FDCB-80C1-18B414222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373791"/>
            <a:ext cx="5760640" cy="5219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3861048"/>
            <a:ext cx="4740667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0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Page Settings (3)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页面设置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7AB2F-4A6D-FDCB-80C1-18B414222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373791"/>
            <a:ext cx="5760640" cy="5219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4581128"/>
            <a:ext cx="4740667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4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B4B1231-1F53-8F9E-463F-14C0F228D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060331"/>
            <a:ext cx="5741226" cy="459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8 Work with PPT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8.1 / 8.2 python-pptx,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PPT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8.1 / 8.2 python-pptx,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534571" y="1772816"/>
            <a:ext cx="4176465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240A32-1026-B024-BE2C-A4B18290F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698" y="1355416"/>
            <a:ext cx="5698572" cy="3945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8 Work with PPT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8.3 Unit of Length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PPT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长度单位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534571" y="2132856"/>
            <a:ext cx="4320481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DAF038-5211-E743-3022-4727E3C58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035623"/>
            <a:ext cx="5851748" cy="4565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8 Work with PPT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8.4 Work with Presentation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PPT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操作幻灯片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678588" y="2060848"/>
            <a:ext cx="4176464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99CC9B4-CA7E-6CBE-3EFE-6409EAD7E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189" y="1009744"/>
            <a:ext cx="5434840" cy="4579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8 Work with PPT</a:t>
            </a:r>
          </a:p>
          <a:p>
            <a:r>
              <a:rPr 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8.5 Use Shapes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PPT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使用形状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678588" y="2276872"/>
            <a:ext cx="4176464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18026</TotalTime>
  <Words>3576</Words>
  <Application>Microsoft Office PowerPoint</Application>
  <PresentationFormat>Custom</PresentationFormat>
  <Paragraphs>519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95</cp:revision>
  <dcterms:created xsi:type="dcterms:W3CDTF">2023-10-18T15:52:23Z</dcterms:created>
  <dcterms:modified xsi:type="dcterms:W3CDTF">2023-12-12T02:16:31Z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