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ounded Rectangle 3"/>
          <p:cNvSpPr/>
          <p:nvPr/>
        </p:nvSpPr>
        <p:spPr>
          <a:xfrm>
            <a:off x="1440000" y="1440000"/>
            <a:ext cx="1800000" cy="180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