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ounded Rectangle 3"/>
          <p:cNvSpPr/>
          <p:nvPr/>
        </p:nvSpPr>
        <p:spPr>
          <a:xfrm>
            <a:off x="3600000" y="1440000"/>
            <a:ext cx="2520000" cy="288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