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Hexagon 3"/>
          <p:cNvSpPr/>
          <p:nvPr/>
        </p:nvSpPr>
        <p:spPr>
          <a:xfrm>
            <a:off x="2160000" y="2160000"/>
            <a:ext cx="2160000" cy="2160000"/>
          </a:xfrm>
          <a:prstGeom prst="hexagon">
            <a:avLst/>
          </a:prstGeom>
          <a:ln w="360000">
            <a:solidFill>
              <a:srgbClr val="00FF00">
                <a:lumMod val="5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