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handoutMasterIdLst>
    <p:handoutMasterId r:id="rId22"/>
  </p:handout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orient="horz" pos="336">
          <p15:clr>
            <a:srgbClr val="A4A3A4"/>
          </p15:clr>
        </p15:guide>
        <p15:guide id="5" orient="horz" pos="1920">
          <p15:clr>
            <a:srgbClr val="A4A3A4"/>
          </p15:clr>
        </p15:guide>
        <p15:guide id="6" orient="horz" pos="3984">
          <p15:clr>
            <a:srgbClr val="A4A3A4"/>
          </p15:clr>
        </p15:guide>
        <p15:guide id="7" orient="horz" pos="1152">
          <p15:clr>
            <a:srgbClr val="A4A3A4"/>
          </p15:clr>
        </p15:guide>
        <p15:guide id="8" pos="3839">
          <p15:clr>
            <a:srgbClr val="A4A3A4"/>
          </p15:clr>
        </p15:guide>
        <p15:guide id="9" pos="671">
          <p15:clr>
            <a:srgbClr val="A4A3A4"/>
          </p15:clr>
        </p15:guide>
        <p15:guide id="10" pos="7007">
          <p15:clr>
            <a:srgbClr val="A4A3A4"/>
          </p15:clr>
        </p15:guide>
        <p15:guide id="11" pos="6143">
          <p15:clr>
            <a:srgbClr val="A4A3A4"/>
          </p15:clr>
        </p15:guide>
        <p15:guide id="12" pos="3263">
          <p15:clr>
            <a:srgbClr val="A4A3A4"/>
          </p15:clr>
        </p15:guide>
        <p15:guide id="13" pos="7391">
          <p15:clr>
            <a:srgbClr val="A4A3A4"/>
          </p15:clr>
        </p15:guide>
        <p15:guide id="14" pos="369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6470" autoAdjust="0"/>
  </p:normalViewPr>
  <p:slideViewPr>
    <p:cSldViewPr showGuides="1">
      <p:cViewPr varScale="1">
        <p:scale>
          <a:sx n="109" d="100"/>
          <a:sy n="109" d="100"/>
        </p:scale>
        <p:origin x="594" y="78"/>
      </p:cViewPr>
      <p:guideLst>
        <p:guide orient="horz" pos="2160"/>
        <p:guide orient="horz" pos="1008"/>
        <p:guide orient="horz" pos="3792"/>
        <p:guide orient="horz" pos="336"/>
        <p:guide orient="horz" pos="1920"/>
        <p:guide orient="horz" pos="3984"/>
        <p:guide orient="horz" pos="1152"/>
        <p:guide pos="3839"/>
        <p:guide pos="671"/>
        <p:guide pos="7007"/>
        <p:guide pos="6143"/>
        <p:guide pos="3263"/>
        <p:guide pos="7391"/>
        <p:guide pos="369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6" d="100"/>
          <a:sy n="76" d="100"/>
        </p:scale>
        <p:origin x="168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CE221E-83ED-4F6C-BA5F-3F9E6FDB6953}" type="datetimeFigureOut">
              <a:rPr lang="en-US"/>
              <a:t>11/12/2023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4CBEF8-5CDE-472B-839B-B8BB0C881006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632892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853E5F-CE67-483C-A264-F17AC70E9CA2}" type="datetimeFigureOut">
              <a:rPr lang="en-US"/>
              <a:t>11/12/2023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B98AFB-CB0D-4DFE-87B9-B4B0D0DE73CD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12805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0147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1540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77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0501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2634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8313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3656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0025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5848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5985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4229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0152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187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360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6369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7843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5365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41379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5326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533400"/>
            <a:ext cx="5029200" cy="2514601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1397000"/>
          </a:xfrm>
        </p:spPr>
        <p:txBody>
          <a:bodyPr>
            <a:normAutofit/>
          </a:bodyPr>
          <a:lstStyle>
            <a:lvl1pPr marL="0" indent="0" algn="l">
              <a:spcBef>
                <a:spcPts val="60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65213" y="6432551"/>
            <a:ext cx="5653087" cy="273049"/>
          </a:xfrm>
        </p:spPr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32612" y="6432551"/>
            <a:ext cx="1371600" cy="273049"/>
          </a:xfrm>
        </p:spPr>
        <p:txBody>
          <a:bodyPr/>
          <a:lstStyle/>
          <a:p>
            <a:fld id="{3E0FA9E5-6744-4841-888F-9E7CC0C2B7EC}" type="datetimeFigureOut">
              <a:rPr lang="en-US" smtClean="0"/>
              <a:t>11/12/2023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2812" y="6432551"/>
            <a:ext cx="1219201" cy="273049"/>
          </a:xfrm>
        </p:spPr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37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11/12/2023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477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61412" y="533400"/>
            <a:ext cx="2362201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5213" y="533400"/>
            <a:ext cx="7467599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11/12/2023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436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11/12/2023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7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4" y="533400"/>
            <a:ext cx="8686800" cy="2286000"/>
          </a:xfrm>
        </p:spPr>
        <p:txBody>
          <a:bodyPr anchor="b">
            <a:normAutofit/>
          </a:bodyPr>
          <a:lstStyle>
            <a:lvl1pPr algn="l">
              <a:defRPr sz="5400" b="1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4" y="3124200"/>
            <a:ext cx="8686800" cy="1371600"/>
          </a:xfrm>
        </p:spPr>
        <p:txBody>
          <a:bodyPr anchor="t">
            <a:normAutofit/>
          </a:bodyPr>
          <a:lstStyle>
            <a:lvl1pPr marL="0" indent="0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11/12/2023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637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5212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4598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11/12/2023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504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1" y="533400"/>
            <a:ext cx="8686802" cy="1066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521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0005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0005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11/12/2023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549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11/12/2023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301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11/12/2023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263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rmAutofit/>
          </a:bodyPr>
          <a:lstStyle>
            <a:lvl1pPr algn="l">
              <a:defRPr sz="36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3" y="533400"/>
            <a:ext cx="586740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11/12/2023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83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Autofit/>
          </a:bodyPr>
          <a:lstStyle>
            <a:lvl1pPr algn="l">
              <a:defRPr sz="36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865812" y="533400"/>
            <a:ext cx="5780173" cy="5791200"/>
          </a:xfrm>
          <a:ln w="50800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72858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1065212" y="533400"/>
            <a:ext cx="8686801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2" y="1828800"/>
            <a:ext cx="8686801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5213" y="6155267"/>
            <a:ext cx="5653087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32612" y="6155267"/>
            <a:ext cx="137160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3E0FA9E5-6744-4841-888F-9E7CC0C2B7EC}" type="datetimeFigureOut">
              <a:rPr lang="en-US" smtClean="0"/>
              <a:pPr/>
              <a:t>11/12/2023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2812" y="6155267"/>
            <a:ext cx="1219201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670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23444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37160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50876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64592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yasenstar/python_with_office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hyperlink" Target="https://github.com/yasenstar/python_with_office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hyperlink" Target="https://github.com/yasenstar/python_with_office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hyperlink" Target="https://github.com/yasenstar/python_with_office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hyperlink" Target="https://github.com/yasenstar/python_with_office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hyperlink" Target="https://github.com/yasenstar/python_with_office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ee.com/yasenstar/python_with_office" TargetMode="External"/><Relationship Id="rId5" Type="http://schemas.openxmlformats.org/officeDocument/2006/relationships/image" Target="../media/image8.png"/><Relationship Id="rId4" Type="http://schemas.openxmlformats.org/officeDocument/2006/relationships/hyperlink" Target="https://github.com/yasenstar/python_with_office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Opening </a:t>
            </a:r>
            <a:r>
              <a:rPr lang="en-US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and Introduction</a:t>
            </a:r>
          </a:p>
          <a:p>
            <a:endParaRPr lang="en-US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8548" y="804043"/>
            <a:ext cx="2952328" cy="43024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765820" y="5516156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58128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fontScale="85000" lnSpcReduction="2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2 Data Structure 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2.9 Public Methods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2.10 Operators</a:t>
            </a: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第二章 数据结构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2.9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公共方法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2.10</a:t>
            </a:r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运算符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97AE7A1-FECD-88CA-1398-A1B5FCD4DA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77663" y="416386"/>
            <a:ext cx="4099883" cy="51499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01056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fontScale="85000" lnSpcReduction="2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2 Data Structure 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2.11 Traverse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2.12 Comprehensions</a:t>
            </a: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第二章 数据结构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2.11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遍历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2.12</a:t>
            </a:r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推导式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97A29FB-74EC-7512-7021-E2AAB67D55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8428" y="996418"/>
            <a:ext cx="5682731" cy="41031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35401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3 Functions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3.1 Three Basic Structure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第三章 函数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3.1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三大基本结构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A96D691-610A-FD83-2613-59599D85399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82444" y="980728"/>
            <a:ext cx="5029202" cy="38899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95631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3 Functions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3.1 Three Basic Structure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第三章 函数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3.1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三大基本结构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9685BF0-B0AD-89E6-E52D-39B23E7DC7A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82444" y="692696"/>
            <a:ext cx="5565639" cy="47686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36921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3 Functions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3.2~3.4 Function Basics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第三章 函数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3.2~3.4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函数基本知识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91B5387-6A2F-8E06-9916-F44F2B4201F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84914" y="1790700"/>
            <a:ext cx="6146310" cy="36814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3156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3 Functions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3.5 Packing &amp; Unpacking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第三章 函数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3.5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组包与解包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C9D7C05-2C4F-9552-DD0E-11F2D5EBF00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70267" y="1169288"/>
            <a:ext cx="5973438" cy="42982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54518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3 Functions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3.6 Variable Scope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3.7 Lambda Function</a:t>
            </a: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第三章 函数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3.6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变量作用域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3.7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匿名函数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8B27B82-226B-9C4F-89C6-EE244DF2B1B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79058" y="694066"/>
            <a:ext cx="5559969" cy="49127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09642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4 Class and Object (4.1)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第四章 类与对象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(4.1)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57430BF-8FA6-2161-2501-1DE336A84C2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66420" y="1189857"/>
            <a:ext cx="5251971" cy="42715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14590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770434" y="3403600"/>
            <a:ext cx="5323979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4 Class and Object 4.2 Private Property/Method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第四章 类与对象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4.2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私有属性和私有方法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CC9AC26-C283-0BC2-7D16-7C8C5EFD38B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34907" y="908720"/>
            <a:ext cx="5544188" cy="44644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10261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770434" y="3403600"/>
            <a:ext cx="5323979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4 Class and Object 4.3 Magic Methods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第四章 类与对象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4.3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魔法方法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268D304-8A98-FBD8-C675-3F73B175A9F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4412" y="1569633"/>
            <a:ext cx="5708467" cy="38035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027390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2 Data Structure 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2.1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Numeric Type</a:t>
            </a: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第二章 数据结构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2.1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数字类型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6139934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B6787F6-2691-8FF0-DD76-9A26EDBF1E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8427" y="404664"/>
            <a:ext cx="5439555" cy="51845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96154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2 Data Structure 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2.2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String Type</a:t>
            </a: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第二章 数据结构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2.2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字符串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6139934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B6787F6-2691-8FF0-DD76-9A26EDBF1E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8427" y="404664"/>
            <a:ext cx="5439555" cy="51845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68248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2 Data Structure 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2.3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List</a:t>
            </a: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第二章 数据结构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2.3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列表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6139934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E36F6B9-1C93-C81E-AD71-A606C99913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4412" y="719213"/>
            <a:ext cx="5853012" cy="50131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78052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2 Data Structure 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2.4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Tuple</a:t>
            </a: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第二章 数据结构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2.4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元组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6139934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FA378EA-5F4D-2102-F243-0CBD94FCDE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6420" y="1161365"/>
            <a:ext cx="5876726" cy="47748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67501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2 Data Structure 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2.5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Dictionary</a:t>
            </a: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第二章 数据结构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2.5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字典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6139934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2393969-D0FA-B2A3-E5C0-CBBEA19C74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4413" y="1488151"/>
            <a:ext cx="5904656" cy="40190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87134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2 Data Structure 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2.6-2.7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Set and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None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Type</a:t>
            </a: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第二章 数据结构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2.6-2.7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集合和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None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类型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E8EDCE5-A0E3-1F19-49F0-84B94B50E3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0069" y="1437662"/>
            <a:ext cx="5971155" cy="39826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6"/>
              </a:rPr>
              <a:t>https://gitee.com/yasenstar/python_with_office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12496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2 Data Structure 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2.8.1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Changeable &amp; Non-Changeable Data Types</a:t>
            </a: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第二章 数据结构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2.8.1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可变与不可变类型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D07E1FD-E2AC-4A24-9C9F-CA05054D439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8428" y="836712"/>
            <a:ext cx="5649460" cy="45365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18593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2 Data Structure 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2.8.2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Copy – Light &amp; Deep</a:t>
            </a: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第二章 数据结构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2.8.2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浅拷贝和深拷贝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EF8B451-C5EA-C9B3-32A0-18E9437B1A2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75467" y="602126"/>
            <a:ext cx="5727600" cy="50131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0182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usiness strategy presentation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strategy presentation.potx" id="{A5F13A6F-AB02-4A73-816C-34C20B6AA795}" vid="{DE7FCDCE-56F1-4731-A067-3AC58DCA2BCA}"/>
    </a:ext>
  </a:extLst>
</a:theme>
</file>

<file path=ppt/theme/theme2.xml><?xml version="1.0" encoding="utf-8"?>
<a:theme xmlns:a="http://schemas.openxmlformats.org/drawingml/2006/main" name="Office Theme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strategy slides</Template>
  <TotalTime>7230</TotalTime>
  <Words>942</Words>
  <Application>Microsoft Office PowerPoint</Application>
  <PresentationFormat>Custom</PresentationFormat>
  <Paragraphs>157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华文隶书</vt:lpstr>
      <vt:lpstr>ADLaM Display</vt:lpstr>
      <vt:lpstr>Arial</vt:lpstr>
      <vt:lpstr>Century Gothic</vt:lpstr>
      <vt:lpstr>Palatino Linotype</vt:lpstr>
      <vt:lpstr>Business strategy presentation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Recommending a Strategy</dc:title>
  <dc:creator>Zhao Xiaoqi</dc:creator>
  <cp:lastModifiedBy>Zhao Xiaoqi</cp:lastModifiedBy>
  <cp:revision>28</cp:revision>
  <dcterms:created xsi:type="dcterms:W3CDTF">2023-10-18T15:52:23Z</dcterms:created>
  <dcterms:modified xsi:type="dcterms:W3CDTF">2023-11-13T03:56:14Z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74069400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  <property fmtid="{D5CDD505-2E9C-101B-9397-08002B2CF9AE}" pid="12" name="MSIP_Label_19540963-e559-4020-8a90-fe8a502c2801_Enabled">
    <vt:lpwstr>true</vt:lpwstr>
  </property>
  <property fmtid="{D5CDD505-2E9C-101B-9397-08002B2CF9AE}" pid="13" name="MSIP_Label_19540963-e559-4020-8a90-fe8a502c2801_SetDate">
    <vt:lpwstr>2023-10-18T15:57:49Z</vt:lpwstr>
  </property>
  <property fmtid="{D5CDD505-2E9C-101B-9397-08002B2CF9AE}" pid="14" name="MSIP_Label_19540963-e559-4020-8a90-fe8a502c2801_Method">
    <vt:lpwstr>Standard</vt:lpwstr>
  </property>
  <property fmtid="{D5CDD505-2E9C-101B-9397-08002B2CF9AE}" pid="15" name="MSIP_Label_19540963-e559-4020-8a90-fe8a502c2801_Name">
    <vt:lpwstr>19540963-e559-4020-8a90-fe8a502c2801</vt:lpwstr>
  </property>
  <property fmtid="{D5CDD505-2E9C-101B-9397-08002B2CF9AE}" pid="16" name="MSIP_Label_19540963-e559-4020-8a90-fe8a502c2801_SiteId">
    <vt:lpwstr>f25493ae-1c98-41d7-8a33-0be75f5fe603</vt:lpwstr>
  </property>
  <property fmtid="{D5CDD505-2E9C-101B-9397-08002B2CF9AE}" pid="17" name="MSIP_Label_19540963-e559-4020-8a90-fe8a502c2801_ActionId">
    <vt:lpwstr>321201d3-b858-4231-9dfd-afc7d5cc0080</vt:lpwstr>
  </property>
  <property fmtid="{D5CDD505-2E9C-101B-9397-08002B2CF9AE}" pid="18" name="MSIP_Label_19540963-e559-4020-8a90-fe8a502c2801_ContentBits">
    <vt:lpwstr>0</vt:lpwstr>
  </property>
</Properties>
</file>