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</a:t>
            </a:r>
            <a:r>
              <a:rPr lang="en-US" sz="28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coverting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14829</TotalTime>
  <Words>2333</Words>
  <Application>Microsoft Office PowerPoint</Application>
  <PresentationFormat>Custom</PresentationFormat>
  <Paragraphs>351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67</cp:revision>
  <dcterms:created xsi:type="dcterms:W3CDTF">2023-10-18T15:52:23Z</dcterms:created>
  <dcterms:modified xsi:type="dcterms:W3CDTF">2023-12-03T01:19:16Z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