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2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0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686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79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4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88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EF13-8A7F-B522-3A73-C114011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0" y="888749"/>
            <a:ext cx="4917616" cy="48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co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42684" y="1772816"/>
            <a:ext cx="27363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work with paragraph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段落操作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A61EF-AA26-4FA8-F762-F5A40ABB5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53125"/>
            <a:ext cx="5784596" cy="337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2746648"/>
            <a:ext cx="4248473" cy="898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3B15D-61DB-475F-6147-8254831B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29598"/>
            <a:ext cx="5780896" cy="4359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2348880"/>
            <a:ext cx="4464495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AD7374-A986-79CD-3ACB-D8F86FF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83" y="1163063"/>
            <a:ext cx="5782988" cy="4293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4005064"/>
            <a:ext cx="4464495" cy="1194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667A6-DC96-21EF-32C7-D7F2C729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24" y="581593"/>
            <a:ext cx="6121571" cy="5042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2149304"/>
            <a:ext cx="4464495" cy="1567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- 1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6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- 2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1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Unit of Length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长度单位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BC6C5-565B-030D-9A3B-A9B83DCEC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436" y="533400"/>
            <a:ext cx="5004967" cy="507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348880"/>
            <a:ext cx="3384376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3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17259</TotalTime>
  <Words>2751</Words>
  <Application>Microsoft Office PowerPoint</Application>
  <PresentationFormat>Custom</PresentationFormat>
  <Paragraphs>407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78</cp:revision>
  <dcterms:created xsi:type="dcterms:W3CDTF">2023-10-18T15:52:23Z</dcterms:created>
  <dcterms:modified xsi:type="dcterms:W3CDTF">2023-12-04T17:52:36Z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