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series two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Sheet1!$A$7:$A$9</c:f>
              <c:numCache>
                <c:formatCode>General</c:formatCode>
                <c:ptCount val="3"/>
                <c:pt idx="0">
                  <c:v>1.3</c:v>
                </c:pt>
                <c:pt idx="1">
                  <c:v>2.7</c:v>
                </c:pt>
                <c:pt idx="2">
                  <c:v>1.6</c:v>
                </c:pt>
              </c:numCache>
            </c:numRef>
          </c:xVal>
          <c:yVal>
            <c:numRef>
              <c:f>Sheet1!$B$7:$B$9</c:f>
              <c:numCache>
                <c:formatCode>General</c:formatCode>
                <c:ptCount val="3"/>
                <c:pt idx="0">
                  <c:v>3.7</c:v>
                </c:pt>
                <c:pt idx="1">
                  <c:v>2.3</c:v>
                </c:pt>
                <c:pt idx="2">
                  <c:v>1.8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